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87" r:id="rId1"/>
  </p:sldMasterIdLst>
  <p:notesMasterIdLst>
    <p:notesMasterId r:id="rId28"/>
  </p:notesMasterIdLst>
  <p:sldIdLst>
    <p:sldId id="257" r:id="rId2"/>
    <p:sldId id="259" r:id="rId3"/>
    <p:sldId id="261" r:id="rId4"/>
    <p:sldId id="268" r:id="rId5"/>
    <p:sldId id="294" r:id="rId6"/>
    <p:sldId id="262" r:id="rId7"/>
    <p:sldId id="263" r:id="rId8"/>
    <p:sldId id="264" r:id="rId9"/>
    <p:sldId id="265" r:id="rId10"/>
    <p:sldId id="266" r:id="rId11"/>
    <p:sldId id="267" r:id="rId12"/>
    <p:sldId id="269" r:id="rId13"/>
    <p:sldId id="277" r:id="rId14"/>
    <p:sldId id="278" r:id="rId15"/>
    <p:sldId id="279" r:id="rId16"/>
    <p:sldId id="280" r:id="rId17"/>
    <p:sldId id="281" r:id="rId18"/>
    <p:sldId id="282" r:id="rId19"/>
    <p:sldId id="283" r:id="rId20"/>
    <p:sldId id="296" r:id="rId21"/>
    <p:sldId id="286" r:id="rId22"/>
    <p:sldId id="289" r:id="rId23"/>
    <p:sldId id="291" r:id="rId24"/>
    <p:sldId id="292" r:id="rId25"/>
    <p:sldId id="297" r:id="rId26"/>
    <p:sldId id="293"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D07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18" autoAdjust="0"/>
    <p:restoredTop sz="94660" autoAdjust="0"/>
  </p:normalViewPr>
  <p:slideViewPr>
    <p:cSldViewPr snapToGrid="0">
      <p:cViewPr varScale="1">
        <p:scale>
          <a:sx n="81" d="100"/>
          <a:sy n="81" d="100"/>
        </p:scale>
        <p:origin x="270" y="90"/>
      </p:cViewPr>
      <p:guideLst/>
    </p:cSldViewPr>
  </p:slideViewPr>
  <p:outlineViewPr>
    <p:cViewPr>
      <p:scale>
        <a:sx n="33" d="100"/>
        <a:sy n="33" d="100"/>
      </p:scale>
      <p:origin x="0" y="-55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2" d="100"/>
          <a:sy n="62" d="100"/>
        </p:scale>
        <p:origin x="2718"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541AD0-0C46-4914-A423-081E64B9BC86}" type="datetimeFigureOut">
              <a:rPr lang="en-US" smtClean="0"/>
              <a:t>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B31BAC-54A8-46BE-A0A2-C45053F301B0}" type="slidenum">
              <a:rPr lang="en-US" smtClean="0"/>
              <a:t>‹#›</a:t>
            </a:fld>
            <a:endParaRPr lang="en-US"/>
          </a:p>
        </p:txBody>
      </p:sp>
    </p:spTree>
    <p:extLst>
      <p:ext uri="{BB962C8B-B14F-4D97-AF65-F5344CB8AC3E}">
        <p14:creationId xmlns:p14="http://schemas.microsoft.com/office/powerpoint/2010/main" val="2028335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B31BAC-54A8-46BE-A0A2-C45053F301B0}" type="slidenum">
              <a:rPr lang="en-US" smtClean="0"/>
              <a:t>6</a:t>
            </a:fld>
            <a:endParaRPr lang="en-US"/>
          </a:p>
        </p:txBody>
      </p:sp>
    </p:spTree>
    <p:extLst>
      <p:ext uri="{BB962C8B-B14F-4D97-AF65-F5344CB8AC3E}">
        <p14:creationId xmlns:p14="http://schemas.microsoft.com/office/powerpoint/2010/main" val="1288376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2/9/2022</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smtClean="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458801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840286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106869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551635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32311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018581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2/9/2022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113257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2/9/2022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87845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2/9/2022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684431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398510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smtClean="0"/>
              <a:pPr/>
              <a:t>2/9/2022</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412291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smtClean="0"/>
              <a:pPr/>
              <a:t>2/9/2022</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5973444"/>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Lst>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AEC1D-F3C7-4933-A090-D23170D21AFB}"/>
              </a:ext>
            </a:extLst>
          </p:cNvPr>
          <p:cNvSpPr>
            <a:spLocks noGrp="1"/>
          </p:cNvSpPr>
          <p:nvPr>
            <p:ph type="title"/>
          </p:nvPr>
        </p:nvSpPr>
        <p:spPr>
          <a:xfrm>
            <a:off x="1451580" y="203201"/>
            <a:ext cx="9603274" cy="1779978"/>
          </a:xfrm>
        </p:spPr>
        <p:txBody>
          <a:bodyPr>
            <a:normAutofit/>
          </a:bodyPr>
          <a:lstStyle/>
          <a:p>
            <a:r>
              <a:rPr lang="en-US" dirty="0"/>
              <a:t>                      </a:t>
            </a:r>
            <a:br>
              <a:rPr lang="en-US" dirty="0"/>
            </a:br>
            <a:r>
              <a:rPr lang="en-US" dirty="0"/>
              <a:t>         </a:t>
            </a:r>
            <a:r>
              <a:rPr lang="en-US" sz="6600" dirty="0">
                <a:solidFill>
                  <a:srgbClr val="FF0000"/>
                </a:solidFill>
                <a:latin typeface="Algerian" panose="04020705040A02060702" pitchFamily="82" charset="0"/>
              </a:rPr>
              <a:t>TOURISM WEBSITE</a:t>
            </a:r>
          </a:p>
        </p:txBody>
      </p:sp>
      <p:sp>
        <p:nvSpPr>
          <p:cNvPr id="3" name="Content Placeholder 2">
            <a:extLst>
              <a:ext uri="{FF2B5EF4-FFF2-40B4-BE49-F238E27FC236}">
                <a16:creationId xmlns:a16="http://schemas.microsoft.com/office/drawing/2014/main" id="{99F3F92B-5050-48F5-AC2C-569AACF11172}"/>
              </a:ext>
            </a:extLst>
          </p:cNvPr>
          <p:cNvSpPr>
            <a:spLocks noGrp="1"/>
          </p:cNvSpPr>
          <p:nvPr>
            <p:ph idx="1"/>
          </p:nvPr>
        </p:nvSpPr>
        <p:spPr>
          <a:xfrm>
            <a:off x="913795" y="1983179"/>
            <a:ext cx="10353762" cy="3467595"/>
          </a:xfrm>
        </p:spPr>
        <p:txBody>
          <a:bodyPr>
            <a:normAutofit/>
          </a:bodyPr>
          <a:lstStyle/>
          <a:p>
            <a:pPr marL="0" indent="0">
              <a:buNone/>
            </a:pPr>
            <a:endParaRPr lang="en-US" sz="2400" dirty="0">
              <a:latin typeface="Baskerville Old Face" panose="02020602080505020303" pitchFamily="18" charset="0"/>
            </a:endParaRPr>
          </a:p>
          <a:p>
            <a:pPr marL="0" indent="0">
              <a:buNone/>
            </a:pPr>
            <a:endParaRPr lang="en-US" sz="2400" dirty="0">
              <a:latin typeface="Baskerville Old Face" panose="02020602080505020303" pitchFamily="18" charset="0"/>
            </a:endParaRPr>
          </a:p>
          <a:p>
            <a:pPr marL="0" indent="0">
              <a:buNone/>
            </a:pPr>
            <a:endParaRPr lang="en-US" sz="2400" dirty="0">
              <a:latin typeface="Baskerville Old Face" panose="02020602080505020303" pitchFamily="18" charset="0"/>
            </a:endParaRPr>
          </a:p>
          <a:p>
            <a:pPr marL="0" indent="0">
              <a:buNone/>
            </a:pPr>
            <a:r>
              <a:rPr lang="en-US" sz="2400" dirty="0">
                <a:latin typeface="Baskerville Old Face" panose="02020602080505020303" pitchFamily="18" charset="0"/>
              </a:rPr>
              <a:t>      PRESENTED TO:                                             PRESENTED BY:</a:t>
            </a:r>
          </a:p>
          <a:p>
            <a:pPr marL="0" indent="0">
              <a:buNone/>
            </a:pPr>
            <a:r>
              <a:rPr lang="en-US" dirty="0">
                <a:solidFill>
                  <a:srgbClr val="0070C0"/>
                </a:solidFill>
                <a:latin typeface="Baskerville Old Face" panose="02020602080505020303" pitchFamily="18" charset="0"/>
              </a:rPr>
              <a:t>       A.P. KRITIKA KAPOOR                                                SHIVANI BHATIA(18BT140307)   </a:t>
            </a:r>
          </a:p>
          <a:p>
            <a:pPr marL="0" indent="0">
              <a:buNone/>
            </a:pPr>
            <a:r>
              <a:rPr lang="en-US" dirty="0">
                <a:solidFill>
                  <a:srgbClr val="0070C0"/>
                </a:solidFill>
                <a:latin typeface="Baskerville Old Face" panose="02020602080505020303" pitchFamily="18" charset="0"/>
              </a:rPr>
              <a:t>                                                                                                  KANIKA(18BT140302)</a:t>
            </a:r>
          </a:p>
        </p:txBody>
      </p:sp>
    </p:spTree>
    <p:extLst>
      <p:ext uri="{BB962C8B-B14F-4D97-AF65-F5344CB8AC3E}">
        <p14:creationId xmlns:p14="http://schemas.microsoft.com/office/powerpoint/2010/main" val="10334991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4.51028E-17 7.40741E-7 L 0.01628 0.00347 " pathEditMode="relative" rAng="0" ptsTypes="AA">
                                      <p:cBhvr>
                                        <p:cTn id="6" dur="250" accel="50000" decel="50000" autoRev="1" fill="hold">
                                          <p:stCondLst>
                                            <p:cond delay="0"/>
                                          </p:stCondLst>
                                        </p:cTn>
                                        <p:tgtEl>
                                          <p:spTgt spid="2"/>
                                        </p:tgtEl>
                                        <p:attrNameLst>
                                          <p:attrName>ppt_x</p:attrName>
                                          <p:attrName>ppt_y</p:attrName>
                                        </p:attrNameLst>
                                      </p:cBhvr>
                                      <p:rCtr x="80700" y="16200"/>
                                    </p:animMotion>
                                    <p:animRot by="1500000">
                                      <p:cBhvr>
                                        <p:cTn id="7" dur="125" fill="hold">
                                          <p:stCondLst>
                                            <p:cond delay="0"/>
                                          </p:stCondLst>
                                        </p:cTn>
                                        <p:tgtEl>
                                          <p:spTgt spid="2"/>
                                        </p:tgtEl>
                                        <p:attrNameLst>
                                          <p:attrName>r</p:attrName>
                                        </p:attrNameLst>
                                      </p:cBhvr>
                                    </p:animRot>
                                    <p:animRot by="-1500000">
                                      <p:cBhvr>
                                        <p:cTn id="8" dur="125" fill="hold">
                                          <p:stCondLst>
                                            <p:cond delay="125"/>
                                          </p:stCondLst>
                                        </p:cTn>
                                        <p:tgtEl>
                                          <p:spTgt spid="2"/>
                                        </p:tgtEl>
                                        <p:attrNameLst>
                                          <p:attrName>r</p:attrName>
                                        </p:attrNameLst>
                                      </p:cBhvr>
                                    </p:animRot>
                                    <p:animRot by="-1500000">
                                      <p:cBhvr>
                                        <p:cTn id="9" dur="125" fill="hold">
                                          <p:stCondLst>
                                            <p:cond delay="250"/>
                                          </p:stCondLst>
                                        </p:cTn>
                                        <p:tgtEl>
                                          <p:spTgt spid="2"/>
                                        </p:tgtEl>
                                        <p:attrNameLst>
                                          <p:attrName>r</p:attrName>
                                        </p:attrNameLst>
                                      </p:cBhvr>
                                    </p:animRot>
                                    <p:animRot by="1500000">
                                      <p:cBhvr>
                                        <p:cTn id="10" dur="125" fill="hold">
                                          <p:stCondLst>
                                            <p:cond delay="375"/>
                                          </p:stCondLst>
                                        </p:cTn>
                                        <p:tgtEl>
                                          <p:spTgt spid="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p:cTn id="15"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16"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17"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18" dur="1000"/>
                                        <p:tgtEl>
                                          <p:spTgt spid="3">
                                            <p:txEl>
                                              <p:pRg st="3" end="3"/>
                                            </p:txEl>
                                          </p:spTgt>
                                        </p:tgtEl>
                                      </p:cBhvr>
                                    </p:animEffect>
                                  </p:childTnLst>
                                </p:cTn>
                              </p:par>
                              <p:par>
                                <p:cTn id="19" presetID="3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p:cTn id="21"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2"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23"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24" dur="1000"/>
                                        <p:tgtEl>
                                          <p:spTgt spid="3">
                                            <p:txEl>
                                              <p:pRg st="4" end="4"/>
                                            </p:txEl>
                                          </p:spTgt>
                                        </p:tgtEl>
                                      </p:cBhvr>
                                    </p:animEffect>
                                  </p:childTnLst>
                                </p:cTn>
                              </p:par>
                              <p:par>
                                <p:cTn id="25" presetID="31"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p:cTn id="27"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28"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29"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30"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8DFBE-115A-479C-ACFB-4D3DFAAB8249}"/>
              </a:ext>
            </a:extLst>
          </p:cNvPr>
          <p:cNvSpPr>
            <a:spLocks noGrp="1"/>
          </p:cNvSpPr>
          <p:nvPr>
            <p:ph type="title"/>
          </p:nvPr>
        </p:nvSpPr>
        <p:spPr/>
        <p:txBody>
          <a:bodyPr>
            <a:normAutofit/>
          </a:bodyPr>
          <a:lstStyle/>
          <a:p>
            <a:br>
              <a:rPr lang="en-US" dirty="0">
                <a:solidFill>
                  <a:srgbClr val="FF0000"/>
                </a:solidFill>
                <a:latin typeface="Baskerville Old Face" panose="02020602080505020303" pitchFamily="18" charset="0"/>
              </a:rPr>
            </a:br>
            <a:r>
              <a:rPr lang="en-US" dirty="0">
                <a:solidFill>
                  <a:srgbClr val="FF0000"/>
                </a:solidFill>
                <a:latin typeface="Baskerville Old Face" panose="02020602080505020303" pitchFamily="18" charset="0"/>
              </a:rPr>
              <a:t>Implementation of website</a:t>
            </a:r>
          </a:p>
        </p:txBody>
      </p:sp>
      <p:sp>
        <p:nvSpPr>
          <p:cNvPr id="3" name="Content Placeholder 2">
            <a:extLst>
              <a:ext uri="{FF2B5EF4-FFF2-40B4-BE49-F238E27FC236}">
                <a16:creationId xmlns:a16="http://schemas.microsoft.com/office/drawing/2014/main" id="{9E0312C4-36C9-4BDA-99B4-E74B170FC0E5}"/>
              </a:ext>
            </a:extLst>
          </p:cNvPr>
          <p:cNvSpPr>
            <a:spLocks noGrp="1"/>
          </p:cNvSpPr>
          <p:nvPr>
            <p:ph idx="1"/>
          </p:nvPr>
        </p:nvSpPr>
        <p:spPr>
          <a:xfrm>
            <a:off x="1451580" y="1955362"/>
            <a:ext cx="9722028" cy="4098119"/>
          </a:xfrm>
        </p:spPr>
        <p:txBody>
          <a:bodyPr/>
          <a:lstStyle/>
          <a:p>
            <a:pPr marL="0" indent="0">
              <a:buNone/>
            </a:pPr>
            <a:r>
              <a:rPr lang="en-US" dirty="0">
                <a:latin typeface="Baskerville Old Face" panose="02020602080505020303" pitchFamily="18" charset="0"/>
              </a:rPr>
              <a:t>HOME PAGE- </a:t>
            </a:r>
            <a:r>
              <a:rPr lang="en-IN" dirty="0">
                <a:latin typeface="Baskerville Old Face" panose="02020602080505020303" pitchFamily="18" charset="0"/>
              </a:rPr>
              <a:t>The first page of our website is home page.</a:t>
            </a:r>
          </a:p>
          <a:p>
            <a:pPr marL="0" indent="0">
              <a:buNone/>
            </a:pPr>
            <a:endParaRPr lang="en-US" dirty="0"/>
          </a:p>
        </p:txBody>
      </p:sp>
      <p:pic>
        <p:nvPicPr>
          <p:cNvPr id="4" name="Picture 3">
            <a:extLst>
              <a:ext uri="{FF2B5EF4-FFF2-40B4-BE49-F238E27FC236}">
                <a16:creationId xmlns:a16="http://schemas.microsoft.com/office/drawing/2014/main" id="{32CD8CD5-8B70-4413-A620-50B4411764F2}"/>
              </a:ext>
            </a:extLst>
          </p:cNvPr>
          <p:cNvPicPr>
            <a:picLocks noChangeAspect="1"/>
          </p:cNvPicPr>
          <p:nvPr/>
        </p:nvPicPr>
        <p:blipFill>
          <a:blip r:embed="rId2"/>
          <a:stretch>
            <a:fillRect/>
          </a:stretch>
        </p:blipFill>
        <p:spPr>
          <a:xfrm>
            <a:off x="1451578" y="2743199"/>
            <a:ext cx="9603275" cy="3028208"/>
          </a:xfrm>
          <a:prstGeom prst="rect">
            <a:avLst/>
          </a:prstGeom>
        </p:spPr>
      </p:pic>
    </p:spTree>
    <p:extLst>
      <p:ext uri="{BB962C8B-B14F-4D97-AF65-F5344CB8AC3E}">
        <p14:creationId xmlns:p14="http://schemas.microsoft.com/office/powerpoint/2010/main" val="18653262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9496B-1B3A-4660-A4A4-B06F10DE48E4}"/>
              </a:ext>
            </a:extLst>
          </p:cNvPr>
          <p:cNvSpPr>
            <a:spLocks noGrp="1"/>
          </p:cNvSpPr>
          <p:nvPr>
            <p:ph type="title"/>
          </p:nvPr>
        </p:nvSpPr>
        <p:spPr/>
        <p:txBody>
          <a:bodyPr>
            <a:normAutofit/>
          </a:bodyPr>
          <a:lstStyle/>
          <a:p>
            <a:br>
              <a:rPr lang="en-US" dirty="0">
                <a:solidFill>
                  <a:srgbClr val="FF0000"/>
                </a:solidFill>
                <a:latin typeface="Baskerville Old Face" panose="02020602080505020303" pitchFamily="18" charset="0"/>
              </a:rPr>
            </a:br>
            <a:r>
              <a:rPr lang="en-US" sz="2000" dirty="0">
                <a:latin typeface="Baskerville Old Face" panose="02020602080505020303" pitchFamily="18" charset="0"/>
              </a:rPr>
              <a:t> ADMIN PAGE</a:t>
            </a:r>
          </a:p>
        </p:txBody>
      </p:sp>
      <p:sp>
        <p:nvSpPr>
          <p:cNvPr id="3" name="Content Placeholder 2">
            <a:extLst>
              <a:ext uri="{FF2B5EF4-FFF2-40B4-BE49-F238E27FC236}">
                <a16:creationId xmlns:a16="http://schemas.microsoft.com/office/drawing/2014/main" id="{A9AE19F1-0917-4918-90D3-0E522235BA20}"/>
              </a:ext>
            </a:extLst>
          </p:cNvPr>
          <p:cNvSpPr>
            <a:spLocks noGrp="1"/>
          </p:cNvSpPr>
          <p:nvPr>
            <p:ph idx="1"/>
          </p:nvPr>
        </p:nvSpPr>
        <p:spPr/>
        <p:txBody>
          <a:bodyPr/>
          <a:lstStyle/>
          <a:p>
            <a:pPr marL="0" indent="0">
              <a:buNone/>
            </a:pPr>
            <a:r>
              <a:rPr lang="en-US" dirty="0">
                <a:latin typeface="Baskerville Old Face" panose="02020602080505020303" pitchFamily="18" charset="0"/>
              </a:rPr>
              <a:t>Admin login- Login with Admin account’s “Username” and “Password”.</a:t>
            </a:r>
          </a:p>
          <a:p>
            <a:pPr marL="0" indent="0">
              <a:buNone/>
            </a:pPr>
            <a:endParaRPr lang="en-US" dirty="0">
              <a:latin typeface="Baskerville Old Face" panose="02020602080505020303" pitchFamily="18" charset="0"/>
            </a:endParaRPr>
          </a:p>
          <a:p>
            <a:pPr marL="0" indent="0">
              <a:buNone/>
            </a:pPr>
            <a:endParaRPr lang="en-US" dirty="0"/>
          </a:p>
        </p:txBody>
      </p:sp>
      <p:pic>
        <p:nvPicPr>
          <p:cNvPr id="5" name="Picture 4">
            <a:extLst>
              <a:ext uri="{FF2B5EF4-FFF2-40B4-BE49-F238E27FC236}">
                <a16:creationId xmlns:a16="http://schemas.microsoft.com/office/drawing/2014/main" id="{02CD359C-2CD4-4A97-987C-C91724BD072B}"/>
              </a:ext>
            </a:extLst>
          </p:cNvPr>
          <p:cNvPicPr>
            <a:picLocks noChangeAspect="1"/>
          </p:cNvPicPr>
          <p:nvPr/>
        </p:nvPicPr>
        <p:blipFill>
          <a:blip r:embed="rId2"/>
          <a:stretch>
            <a:fillRect/>
          </a:stretch>
        </p:blipFill>
        <p:spPr>
          <a:xfrm>
            <a:off x="2790702" y="2750763"/>
            <a:ext cx="5973288" cy="2224997"/>
          </a:xfrm>
          <a:prstGeom prst="rect">
            <a:avLst/>
          </a:prstGeom>
        </p:spPr>
      </p:pic>
    </p:spTree>
    <p:extLst>
      <p:ext uri="{BB962C8B-B14F-4D97-AF65-F5344CB8AC3E}">
        <p14:creationId xmlns:p14="http://schemas.microsoft.com/office/powerpoint/2010/main" val="18027668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657AD-1D6E-4769-BAFC-174BAA2BB26C}"/>
              </a:ext>
            </a:extLst>
          </p:cNvPr>
          <p:cNvSpPr>
            <a:spLocks noGrp="1"/>
          </p:cNvSpPr>
          <p:nvPr>
            <p:ph type="title"/>
          </p:nvPr>
        </p:nvSpPr>
        <p:spPr/>
        <p:txBody>
          <a:bodyPr>
            <a:normAutofit/>
          </a:bodyPr>
          <a:lstStyle/>
          <a:p>
            <a:br>
              <a:rPr lang="en-US" sz="2000" dirty="0">
                <a:latin typeface="Baskerville Old Face" panose="02020602080505020303" pitchFamily="18" charset="0"/>
              </a:rPr>
            </a:br>
            <a:br>
              <a:rPr lang="en-US" sz="2000" dirty="0">
                <a:latin typeface="Baskerville Old Face" panose="02020602080505020303" pitchFamily="18" charset="0"/>
              </a:rPr>
            </a:br>
            <a:r>
              <a:rPr lang="en-US" sz="2000" dirty="0">
                <a:latin typeface="Baskerville Old Face" panose="02020602080505020303" pitchFamily="18" charset="0"/>
              </a:rPr>
              <a:t>Admin block</a:t>
            </a:r>
          </a:p>
        </p:txBody>
      </p:sp>
      <p:sp>
        <p:nvSpPr>
          <p:cNvPr id="3" name="Content Placeholder 2">
            <a:extLst>
              <a:ext uri="{FF2B5EF4-FFF2-40B4-BE49-F238E27FC236}">
                <a16:creationId xmlns:a16="http://schemas.microsoft.com/office/drawing/2014/main" id="{13DD68FE-FB6A-420D-83F9-4CC9E1F9172F}"/>
              </a:ext>
            </a:extLst>
          </p:cNvPr>
          <p:cNvSpPr>
            <a:spLocks noGrp="1"/>
          </p:cNvSpPr>
          <p:nvPr>
            <p:ph idx="1"/>
          </p:nvPr>
        </p:nvSpPr>
        <p:spPr>
          <a:xfrm>
            <a:off x="1451578" y="1853754"/>
            <a:ext cx="9603275" cy="4199727"/>
          </a:xfrm>
        </p:spPr>
        <p:txBody>
          <a:bodyPr/>
          <a:lstStyle/>
          <a:p>
            <a:pPr marL="0" indent="0" algn="just">
              <a:buNone/>
            </a:pPr>
            <a:r>
              <a:rPr lang="en-US" dirty="0">
                <a:latin typeface="Baskerville Old Face" panose="02020602080505020303" pitchFamily="18" charset="0"/>
              </a:rPr>
              <a:t>After login with correct username and password in the admin account Admin Block is opened.</a:t>
            </a:r>
          </a:p>
          <a:p>
            <a:pPr marL="0" indent="0">
              <a:buNone/>
            </a:pPr>
            <a:endParaRPr lang="en-US" dirty="0"/>
          </a:p>
        </p:txBody>
      </p:sp>
      <p:pic>
        <p:nvPicPr>
          <p:cNvPr id="4" name="Picture 3">
            <a:extLst>
              <a:ext uri="{FF2B5EF4-FFF2-40B4-BE49-F238E27FC236}">
                <a16:creationId xmlns:a16="http://schemas.microsoft.com/office/drawing/2014/main" id="{882761F4-0B10-49C1-92BA-6FD3D09432B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616530" y="2648197"/>
            <a:ext cx="6958940" cy="3241964"/>
          </a:xfrm>
          <a:prstGeom prst="rect">
            <a:avLst/>
          </a:prstGeom>
          <a:noFill/>
          <a:ln>
            <a:noFill/>
          </a:ln>
        </p:spPr>
      </p:pic>
    </p:spTree>
    <p:extLst>
      <p:ext uri="{BB962C8B-B14F-4D97-AF65-F5344CB8AC3E}">
        <p14:creationId xmlns:p14="http://schemas.microsoft.com/office/powerpoint/2010/main" val="294445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0F751-8CCB-4E52-8142-2228DB85DF95}"/>
              </a:ext>
            </a:extLst>
          </p:cNvPr>
          <p:cNvSpPr>
            <a:spLocks noGrp="1"/>
          </p:cNvSpPr>
          <p:nvPr>
            <p:ph type="title"/>
          </p:nvPr>
        </p:nvSpPr>
        <p:spPr>
          <a:xfrm>
            <a:off x="1447191" y="807523"/>
            <a:ext cx="9607661" cy="1209250"/>
          </a:xfrm>
        </p:spPr>
        <p:txBody>
          <a:bodyPr>
            <a:normAutofit/>
          </a:bodyPr>
          <a:lstStyle/>
          <a:p>
            <a:br>
              <a:rPr lang="en-US" sz="2000" dirty="0">
                <a:latin typeface="Baskerville Old Face" panose="02020602080505020303" pitchFamily="18" charset="0"/>
              </a:rPr>
            </a:br>
            <a:br>
              <a:rPr lang="en-US" sz="2000" dirty="0">
                <a:latin typeface="Baskerville Old Face" panose="02020602080505020303" pitchFamily="18" charset="0"/>
              </a:rPr>
            </a:br>
            <a:r>
              <a:rPr lang="en-IN" sz="2000" dirty="0">
                <a:latin typeface="Baskerville Old Face" panose="02020602080505020303" pitchFamily="18" charset="0"/>
              </a:rPr>
              <a:t>ADMINSTRATOR</a:t>
            </a:r>
            <a:endParaRPr lang="en-US" sz="2000" dirty="0">
              <a:latin typeface="Baskerville Old Face" panose="02020602080505020303" pitchFamily="18" charset="0"/>
            </a:endParaRPr>
          </a:p>
        </p:txBody>
      </p:sp>
      <p:sp>
        <p:nvSpPr>
          <p:cNvPr id="3" name="Text Placeholder 2">
            <a:extLst>
              <a:ext uri="{FF2B5EF4-FFF2-40B4-BE49-F238E27FC236}">
                <a16:creationId xmlns:a16="http://schemas.microsoft.com/office/drawing/2014/main" id="{10A65D18-4D91-460A-BD56-88FE50A23F26}"/>
              </a:ext>
            </a:extLst>
          </p:cNvPr>
          <p:cNvSpPr>
            <a:spLocks noGrp="1"/>
          </p:cNvSpPr>
          <p:nvPr>
            <p:ph type="body" idx="1"/>
          </p:nvPr>
        </p:nvSpPr>
        <p:spPr>
          <a:xfrm>
            <a:off x="1447191" y="2019550"/>
            <a:ext cx="4645152" cy="426768"/>
          </a:xfrm>
        </p:spPr>
        <p:txBody>
          <a:bodyPr>
            <a:normAutofit/>
          </a:bodyPr>
          <a:lstStyle/>
          <a:p>
            <a:r>
              <a:rPr lang="en-US" sz="2000" dirty="0">
                <a:solidFill>
                  <a:srgbClr val="0070C0"/>
                </a:solidFill>
                <a:latin typeface="Baskerville Old Face" panose="02020602080505020303" pitchFamily="18" charset="0"/>
              </a:rPr>
              <a:t>Setting</a:t>
            </a:r>
          </a:p>
        </p:txBody>
      </p:sp>
      <p:pic>
        <p:nvPicPr>
          <p:cNvPr id="7" name="Content Placeholder 6">
            <a:extLst>
              <a:ext uri="{FF2B5EF4-FFF2-40B4-BE49-F238E27FC236}">
                <a16:creationId xmlns:a16="http://schemas.microsoft.com/office/drawing/2014/main" id="{04AFE5EC-6A00-44C8-B7FE-45E4971F3EF4}"/>
              </a:ext>
            </a:extLst>
          </p:cNvPr>
          <p:cNvPicPr>
            <a:picLocks noGrp="1" noChangeAspect="1"/>
          </p:cNvPicPr>
          <p:nvPr>
            <p:ph sz="half" idx="2"/>
          </p:nvPr>
        </p:nvPicPr>
        <p:blipFill>
          <a:blip r:embed="rId2"/>
          <a:stretch>
            <a:fillRect/>
          </a:stretch>
        </p:blipFill>
        <p:spPr>
          <a:xfrm>
            <a:off x="1447318" y="2682648"/>
            <a:ext cx="4645025" cy="3088759"/>
          </a:xfrm>
          <a:prstGeom prst="rect">
            <a:avLst/>
          </a:prstGeom>
        </p:spPr>
      </p:pic>
      <p:sp>
        <p:nvSpPr>
          <p:cNvPr id="5" name="Text Placeholder 4">
            <a:extLst>
              <a:ext uri="{FF2B5EF4-FFF2-40B4-BE49-F238E27FC236}">
                <a16:creationId xmlns:a16="http://schemas.microsoft.com/office/drawing/2014/main" id="{29055B00-6628-4E78-B7F2-F632BEE24E47}"/>
              </a:ext>
            </a:extLst>
          </p:cNvPr>
          <p:cNvSpPr>
            <a:spLocks noGrp="1"/>
          </p:cNvSpPr>
          <p:nvPr>
            <p:ph type="body" sz="quarter" idx="3"/>
          </p:nvPr>
        </p:nvSpPr>
        <p:spPr>
          <a:xfrm>
            <a:off x="6409700" y="2019402"/>
            <a:ext cx="4645152" cy="426768"/>
          </a:xfrm>
        </p:spPr>
        <p:txBody>
          <a:bodyPr>
            <a:normAutofit/>
          </a:bodyPr>
          <a:lstStyle/>
          <a:p>
            <a:r>
              <a:rPr lang="en-US" sz="2000" dirty="0">
                <a:solidFill>
                  <a:srgbClr val="0070C0"/>
                </a:solidFill>
                <a:latin typeface="Baskerville Old Face" panose="02020602080505020303" pitchFamily="18" charset="0"/>
              </a:rPr>
              <a:t>logout</a:t>
            </a:r>
          </a:p>
        </p:txBody>
      </p:sp>
      <p:pic>
        <p:nvPicPr>
          <p:cNvPr id="8" name="Content Placeholder 7">
            <a:extLst>
              <a:ext uri="{FF2B5EF4-FFF2-40B4-BE49-F238E27FC236}">
                <a16:creationId xmlns:a16="http://schemas.microsoft.com/office/drawing/2014/main" id="{EA6C940A-C4F8-4B3E-B2E7-BE350D536575}"/>
              </a:ext>
            </a:extLst>
          </p:cNvPr>
          <p:cNvPicPr>
            <a:picLocks noGrp="1" noChangeAspect="1"/>
          </p:cNvPicPr>
          <p:nvPr>
            <p:ph sz="quarter" idx="4"/>
          </p:nvPr>
        </p:nvPicPr>
        <p:blipFill>
          <a:blip r:embed="rId3"/>
          <a:stretch>
            <a:fillRect/>
          </a:stretch>
        </p:blipFill>
        <p:spPr>
          <a:xfrm>
            <a:off x="6411913" y="2682648"/>
            <a:ext cx="4645025" cy="3088759"/>
          </a:xfrm>
          <a:prstGeom prst="rect">
            <a:avLst/>
          </a:prstGeom>
        </p:spPr>
      </p:pic>
    </p:spTree>
    <p:extLst>
      <p:ext uri="{BB962C8B-B14F-4D97-AF65-F5344CB8AC3E}">
        <p14:creationId xmlns:p14="http://schemas.microsoft.com/office/powerpoint/2010/main" val="18489530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DE120-F234-4EB0-BECB-CA9E22A33149}"/>
              </a:ext>
            </a:extLst>
          </p:cNvPr>
          <p:cNvSpPr>
            <a:spLocks noGrp="1"/>
          </p:cNvSpPr>
          <p:nvPr>
            <p:ph type="title"/>
          </p:nvPr>
        </p:nvSpPr>
        <p:spPr/>
        <p:txBody>
          <a:bodyPr>
            <a:normAutofit/>
          </a:bodyPr>
          <a:lstStyle/>
          <a:p>
            <a:br>
              <a:rPr lang="en-US" sz="2000" dirty="0">
                <a:latin typeface="Baskerville Old Face" panose="02020602080505020303" pitchFamily="18" charset="0"/>
              </a:rPr>
            </a:br>
            <a:br>
              <a:rPr lang="en-US" sz="2000" dirty="0">
                <a:latin typeface="Baskerville Old Face" panose="02020602080505020303" pitchFamily="18" charset="0"/>
              </a:rPr>
            </a:br>
            <a:r>
              <a:rPr lang="en-IN" sz="2000" dirty="0">
                <a:latin typeface="Baskerville Old Face" panose="02020602080505020303" pitchFamily="18" charset="0"/>
              </a:rPr>
              <a:t>ABOUT PAGE</a:t>
            </a:r>
            <a:endParaRPr lang="en-US" sz="2000" dirty="0">
              <a:latin typeface="Baskerville Old Face" panose="02020602080505020303" pitchFamily="18" charset="0"/>
            </a:endParaRPr>
          </a:p>
        </p:txBody>
      </p:sp>
      <p:sp>
        <p:nvSpPr>
          <p:cNvPr id="8" name="Content Placeholder 7">
            <a:extLst>
              <a:ext uri="{FF2B5EF4-FFF2-40B4-BE49-F238E27FC236}">
                <a16:creationId xmlns:a16="http://schemas.microsoft.com/office/drawing/2014/main" id="{27376DE4-D962-492C-875F-D95C85622CE5}"/>
              </a:ext>
            </a:extLst>
          </p:cNvPr>
          <p:cNvSpPr>
            <a:spLocks noGrp="1"/>
          </p:cNvSpPr>
          <p:nvPr>
            <p:ph idx="1"/>
          </p:nvPr>
        </p:nvSpPr>
        <p:spPr>
          <a:xfrm>
            <a:off x="1451579" y="1853754"/>
            <a:ext cx="9603275" cy="4095784"/>
          </a:xfrm>
        </p:spPr>
        <p:txBody>
          <a:bodyPr/>
          <a:lstStyle/>
          <a:p>
            <a:pPr marL="0" indent="0">
              <a:buNone/>
            </a:pPr>
            <a:r>
              <a:rPr lang="en-IN" dirty="0">
                <a:latin typeface="Baskerville Old Face" panose="02020602080505020303" pitchFamily="18" charset="0"/>
              </a:rPr>
              <a:t>This page contains all the basic information abut the website.</a:t>
            </a:r>
            <a:endParaRPr lang="en-US" dirty="0">
              <a:latin typeface="Baskerville Old Face" panose="02020602080505020303" pitchFamily="18" charset="0"/>
            </a:endParaRPr>
          </a:p>
        </p:txBody>
      </p:sp>
      <p:pic>
        <p:nvPicPr>
          <p:cNvPr id="9" name="Picture 8">
            <a:extLst>
              <a:ext uri="{FF2B5EF4-FFF2-40B4-BE49-F238E27FC236}">
                <a16:creationId xmlns:a16="http://schemas.microsoft.com/office/drawing/2014/main" id="{875DD1F7-A5B0-42C4-A34D-9D7279D5FD05}"/>
              </a:ext>
            </a:extLst>
          </p:cNvPr>
          <p:cNvPicPr>
            <a:picLocks noChangeAspect="1"/>
          </p:cNvPicPr>
          <p:nvPr/>
        </p:nvPicPr>
        <p:blipFill>
          <a:blip r:embed="rId2"/>
          <a:stretch>
            <a:fillRect/>
          </a:stretch>
        </p:blipFill>
        <p:spPr>
          <a:xfrm>
            <a:off x="1793174" y="2565070"/>
            <a:ext cx="9155875" cy="3063253"/>
          </a:xfrm>
          <a:prstGeom prst="rect">
            <a:avLst/>
          </a:prstGeom>
        </p:spPr>
      </p:pic>
    </p:spTree>
    <p:extLst>
      <p:ext uri="{BB962C8B-B14F-4D97-AF65-F5344CB8AC3E}">
        <p14:creationId xmlns:p14="http://schemas.microsoft.com/office/powerpoint/2010/main" val="22324080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2AE31-F63B-474D-9AE1-86084E9C2DC1}"/>
              </a:ext>
            </a:extLst>
          </p:cNvPr>
          <p:cNvSpPr>
            <a:spLocks noGrp="1"/>
          </p:cNvSpPr>
          <p:nvPr>
            <p:ph type="title"/>
          </p:nvPr>
        </p:nvSpPr>
        <p:spPr/>
        <p:txBody>
          <a:bodyPr>
            <a:normAutofit/>
          </a:bodyPr>
          <a:lstStyle/>
          <a:p>
            <a:br>
              <a:rPr lang="en-US" sz="2000" dirty="0">
                <a:latin typeface="Baskerville Old Face" panose="02020602080505020303" pitchFamily="18" charset="0"/>
              </a:rPr>
            </a:br>
            <a:br>
              <a:rPr lang="en-US" sz="2000" dirty="0">
                <a:latin typeface="Baskerville Old Face" panose="02020602080505020303" pitchFamily="18" charset="0"/>
              </a:rPr>
            </a:br>
            <a:r>
              <a:rPr lang="en-US" sz="2000" dirty="0">
                <a:latin typeface="Baskerville Old Face" panose="02020602080505020303" pitchFamily="18" charset="0"/>
              </a:rPr>
              <a:t>Package list</a:t>
            </a:r>
          </a:p>
        </p:txBody>
      </p:sp>
      <p:sp>
        <p:nvSpPr>
          <p:cNvPr id="3" name="Content Placeholder 2">
            <a:extLst>
              <a:ext uri="{FF2B5EF4-FFF2-40B4-BE49-F238E27FC236}">
                <a16:creationId xmlns:a16="http://schemas.microsoft.com/office/drawing/2014/main" id="{F0DA4A24-865D-47C6-89DE-D7AB2FADF6ED}"/>
              </a:ext>
            </a:extLst>
          </p:cNvPr>
          <p:cNvSpPr>
            <a:spLocks noGrp="1"/>
          </p:cNvSpPr>
          <p:nvPr>
            <p:ph idx="1"/>
          </p:nvPr>
        </p:nvSpPr>
        <p:spPr>
          <a:xfrm>
            <a:off x="1461525" y="1853754"/>
            <a:ext cx="9603275" cy="4199727"/>
          </a:xfrm>
        </p:spPr>
        <p:txBody>
          <a:bodyPr/>
          <a:lstStyle/>
          <a:p>
            <a:pPr marL="0" indent="0">
              <a:buNone/>
            </a:pPr>
            <a:r>
              <a:rPr lang="en-US" dirty="0">
                <a:latin typeface="Baskerville Old Face" panose="02020602080505020303" pitchFamily="18" charset="0"/>
              </a:rPr>
              <a:t>It contains the list of packages provided by the site.</a:t>
            </a:r>
          </a:p>
          <a:p>
            <a:pPr marL="0" indent="0">
              <a:buNone/>
            </a:pPr>
            <a:endParaRPr lang="en-US" dirty="0"/>
          </a:p>
        </p:txBody>
      </p:sp>
      <p:pic>
        <p:nvPicPr>
          <p:cNvPr id="4" name="Picture 3">
            <a:extLst>
              <a:ext uri="{FF2B5EF4-FFF2-40B4-BE49-F238E27FC236}">
                <a16:creationId xmlns:a16="http://schemas.microsoft.com/office/drawing/2014/main" id="{1B76B5D4-B16A-494F-B0B8-14F118605424}"/>
              </a:ext>
            </a:extLst>
          </p:cNvPr>
          <p:cNvPicPr>
            <a:picLocks noChangeAspect="1"/>
          </p:cNvPicPr>
          <p:nvPr/>
        </p:nvPicPr>
        <p:blipFill>
          <a:blip r:embed="rId2"/>
          <a:stretch>
            <a:fillRect/>
          </a:stretch>
        </p:blipFill>
        <p:spPr>
          <a:xfrm>
            <a:off x="1876301" y="2517570"/>
            <a:ext cx="7956468" cy="1472540"/>
          </a:xfrm>
          <a:prstGeom prst="rect">
            <a:avLst/>
          </a:prstGeom>
        </p:spPr>
      </p:pic>
      <p:pic>
        <p:nvPicPr>
          <p:cNvPr id="5" name="Picture 4">
            <a:extLst>
              <a:ext uri="{FF2B5EF4-FFF2-40B4-BE49-F238E27FC236}">
                <a16:creationId xmlns:a16="http://schemas.microsoft.com/office/drawing/2014/main" id="{12A8AD06-ECF1-43BB-AC86-5DE07CC9EC28}"/>
              </a:ext>
            </a:extLst>
          </p:cNvPr>
          <p:cNvPicPr>
            <a:picLocks noChangeAspect="1"/>
          </p:cNvPicPr>
          <p:nvPr/>
        </p:nvPicPr>
        <p:blipFill>
          <a:blip r:embed="rId3"/>
          <a:stretch>
            <a:fillRect/>
          </a:stretch>
        </p:blipFill>
        <p:spPr>
          <a:xfrm>
            <a:off x="1876300" y="3990109"/>
            <a:ext cx="7956468" cy="1978073"/>
          </a:xfrm>
          <a:prstGeom prst="rect">
            <a:avLst/>
          </a:prstGeom>
        </p:spPr>
      </p:pic>
    </p:spTree>
    <p:extLst>
      <p:ext uri="{BB962C8B-B14F-4D97-AF65-F5344CB8AC3E}">
        <p14:creationId xmlns:p14="http://schemas.microsoft.com/office/powerpoint/2010/main" val="40009988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666B9-C3D0-4465-83AA-389FEC3BFAF0}"/>
              </a:ext>
            </a:extLst>
          </p:cNvPr>
          <p:cNvSpPr>
            <a:spLocks noGrp="1"/>
          </p:cNvSpPr>
          <p:nvPr>
            <p:ph type="title"/>
          </p:nvPr>
        </p:nvSpPr>
        <p:spPr/>
        <p:txBody>
          <a:bodyPr>
            <a:normAutofit/>
          </a:bodyPr>
          <a:lstStyle/>
          <a:p>
            <a:br>
              <a:rPr lang="en-US" sz="2000" dirty="0">
                <a:latin typeface="Baskerville Old Face" panose="02020602080505020303" pitchFamily="18" charset="0"/>
              </a:rPr>
            </a:br>
            <a:br>
              <a:rPr lang="en-US" sz="2000" dirty="0">
                <a:latin typeface="Baskerville Old Face" panose="02020602080505020303" pitchFamily="18" charset="0"/>
              </a:rPr>
            </a:br>
            <a:r>
              <a:rPr lang="en-IN" sz="2000" dirty="0">
                <a:latin typeface="Baskerville Old Face" panose="02020602080505020303" pitchFamily="18" charset="0"/>
              </a:rPr>
              <a:t>PRIVACY POLICY PAGE</a:t>
            </a:r>
            <a:endParaRPr lang="en-US" sz="2000" dirty="0">
              <a:latin typeface="Baskerville Old Face" panose="02020602080505020303" pitchFamily="18" charset="0"/>
            </a:endParaRPr>
          </a:p>
        </p:txBody>
      </p:sp>
      <p:sp>
        <p:nvSpPr>
          <p:cNvPr id="3" name="Content Placeholder 2">
            <a:extLst>
              <a:ext uri="{FF2B5EF4-FFF2-40B4-BE49-F238E27FC236}">
                <a16:creationId xmlns:a16="http://schemas.microsoft.com/office/drawing/2014/main" id="{8AAC3740-50B5-4AB7-9CD9-D18A0E8AC2DE}"/>
              </a:ext>
            </a:extLst>
          </p:cNvPr>
          <p:cNvSpPr>
            <a:spLocks noGrp="1"/>
          </p:cNvSpPr>
          <p:nvPr>
            <p:ph idx="1"/>
          </p:nvPr>
        </p:nvSpPr>
        <p:spPr/>
        <p:txBody>
          <a:bodyPr/>
          <a:lstStyle/>
          <a:p>
            <a:pPr marL="0" indent="0">
              <a:buNone/>
            </a:pPr>
            <a:r>
              <a:rPr lang="en-IN" dirty="0">
                <a:latin typeface="Baskerville Old Face" panose="02020602080505020303" pitchFamily="18" charset="0"/>
              </a:rPr>
              <a:t>It contains the privacy policies of website.</a:t>
            </a:r>
            <a:endParaRPr lang="en-US" dirty="0">
              <a:latin typeface="Baskerville Old Face" panose="02020602080505020303" pitchFamily="18" charset="0"/>
            </a:endParaRPr>
          </a:p>
        </p:txBody>
      </p:sp>
      <p:pic>
        <p:nvPicPr>
          <p:cNvPr id="4" name="Picture 3">
            <a:extLst>
              <a:ext uri="{FF2B5EF4-FFF2-40B4-BE49-F238E27FC236}">
                <a16:creationId xmlns:a16="http://schemas.microsoft.com/office/drawing/2014/main" id="{C2A7158F-061F-4F46-B9FF-B37583187571}"/>
              </a:ext>
            </a:extLst>
          </p:cNvPr>
          <p:cNvPicPr>
            <a:picLocks noChangeAspect="1"/>
          </p:cNvPicPr>
          <p:nvPr/>
        </p:nvPicPr>
        <p:blipFill>
          <a:blip r:embed="rId2"/>
          <a:stretch>
            <a:fillRect/>
          </a:stretch>
        </p:blipFill>
        <p:spPr>
          <a:xfrm>
            <a:off x="2030681" y="2695698"/>
            <a:ext cx="8526483" cy="3146961"/>
          </a:xfrm>
          <a:prstGeom prst="rect">
            <a:avLst/>
          </a:prstGeom>
        </p:spPr>
      </p:pic>
    </p:spTree>
    <p:extLst>
      <p:ext uri="{BB962C8B-B14F-4D97-AF65-F5344CB8AC3E}">
        <p14:creationId xmlns:p14="http://schemas.microsoft.com/office/powerpoint/2010/main" val="40143887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9A3B4-9570-4EBE-97C8-D17FBA9F88FA}"/>
              </a:ext>
            </a:extLst>
          </p:cNvPr>
          <p:cNvSpPr>
            <a:spLocks noGrp="1"/>
          </p:cNvSpPr>
          <p:nvPr>
            <p:ph type="title"/>
          </p:nvPr>
        </p:nvSpPr>
        <p:spPr/>
        <p:txBody>
          <a:bodyPr>
            <a:normAutofit/>
          </a:bodyPr>
          <a:lstStyle/>
          <a:p>
            <a:br>
              <a:rPr lang="en-IN" sz="2000" dirty="0">
                <a:latin typeface="Baskerville Old Face" panose="02020602080505020303" pitchFamily="18" charset="0"/>
              </a:rPr>
            </a:br>
            <a:br>
              <a:rPr lang="en-IN" sz="2000" dirty="0">
                <a:latin typeface="Baskerville Old Face" panose="02020602080505020303" pitchFamily="18" charset="0"/>
              </a:rPr>
            </a:br>
            <a:r>
              <a:rPr lang="en-IN" sz="2000" dirty="0">
                <a:latin typeface="Baskerville Old Face" panose="02020602080505020303" pitchFamily="18" charset="0"/>
              </a:rPr>
              <a:t>TERM OF USE</a:t>
            </a:r>
            <a:endParaRPr lang="en-US" sz="2000" dirty="0">
              <a:latin typeface="Baskerville Old Face" panose="02020602080505020303" pitchFamily="18" charset="0"/>
            </a:endParaRPr>
          </a:p>
        </p:txBody>
      </p:sp>
      <p:sp>
        <p:nvSpPr>
          <p:cNvPr id="3" name="Content Placeholder 2">
            <a:extLst>
              <a:ext uri="{FF2B5EF4-FFF2-40B4-BE49-F238E27FC236}">
                <a16:creationId xmlns:a16="http://schemas.microsoft.com/office/drawing/2014/main" id="{DACB18B8-A5B5-4D35-9934-A42A99ADF61A}"/>
              </a:ext>
            </a:extLst>
          </p:cNvPr>
          <p:cNvSpPr>
            <a:spLocks noGrp="1"/>
          </p:cNvSpPr>
          <p:nvPr>
            <p:ph idx="1"/>
          </p:nvPr>
        </p:nvSpPr>
        <p:spPr>
          <a:xfrm>
            <a:off x="1451579" y="2015732"/>
            <a:ext cx="9603275" cy="3791302"/>
          </a:xfrm>
        </p:spPr>
        <p:txBody>
          <a:bodyPr/>
          <a:lstStyle/>
          <a:p>
            <a:pPr marL="0" indent="0">
              <a:buNone/>
            </a:pPr>
            <a:r>
              <a:rPr lang="en-IN" dirty="0">
                <a:latin typeface="Baskerville Old Face" panose="02020602080505020303" pitchFamily="18" charset="0"/>
              </a:rPr>
              <a:t>This page contains how to use the website in appropriate way.</a:t>
            </a:r>
            <a:endParaRPr lang="en-US" dirty="0">
              <a:latin typeface="Baskerville Old Face" panose="02020602080505020303" pitchFamily="18" charset="0"/>
            </a:endParaRPr>
          </a:p>
        </p:txBody>
      </p:sp>
      <p:pic>
        <p:nvPicPr>
          <p:cNvPr id="4" name="Picture 3">
            <a:extLst>
              <a:ext uri="{FF2B5EF4-FFF2-40B4-BE49-F238E27FC236}">
                <a16:creationId xmlns:a16="http://schemas.microsoft.com/office/drawing/2014/main" id="{F275092B-7E36-48DE-B927-E2EDF0B8B110}"/>
              </a:ext>
            </a:extLst>
          </p:cNvPr>
          <p:cNvPicPr>
            <a:picLocks noChangeAspect="1"/>
          </p:cNvPicPr>
          <p:nvPr/>
        </p:nvPicPr>
        <p:blipFill>
          <a:blip r:embed="rId2"/>
          <a:stretch>
            <a:fillRect/>
          </a:stretch>
        </p:blipFill>
        <p:spPr>
          <a:xfrm>
            <a:off x="1840675" y="2529444"/>
            <a:ext cx="8899746" cy="3277590"/>
          </a:xfrm>
          <a:prstGeom prst="rect">
            <a:avLst/>
          </a:prstGeom>
        </p:spPr>
      </p:pic>
    </p:spTree>
    <p:extLst>
      <p:ext uri="{BB962C8B-B14F-4D97-AF65-F5344CB8AC3E}">
        <p14:creationId xmlns:p14="http://schemas.microsoft.com/office/powerpoint/2010/main" val="30991891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3D5CD-4C32-430A-8737-B196A8E7AC07}"/>
              </a:ext>
            </a:extLst>
          </p:cNvPr>
          <p:cNvSpPr>
            <a:spLocks noGrp="1"/>
          </p:cNvSpPr>
          <p:nvPr>
            <p:ph type="title"/>
          </p:nvPr>
        </p:nvSpPr>
        <p:spPr/>
        <p:txBody>
          <a:bodyPr>
            <a:normAutofit/>
          </a:bodyPr>
          <a:lstStyle/>
          <a:p>
            <a:br>
              <a:rPr lang="en-US" sz="2000" dirty="0">
                <a:latin typeface="Baskerville Old Face" panose="02020602080505020303" pitchFamily="18" charset="0"/>
              </a:rPr>
            </a:br>
            <a:r>
              <a:rPr lang="en-IN" sz="2000" dirty="0">
                <a:latin typeface="Baskerville Old Face" panose="02020602080505020303" pitchFamily="18" charset="0"/>
              </a:rPr>
              <a:t> </a:t>
            </a:r>
            <a:br>
              <a:rPr lang="en-IN" sz="2000" dirty="0">
                <a:latin typeface="Baskerville Old Face" panose="02020602080505020303" pitchFamily="18" charset="0"/>
              </a:rPr>
            </a:br>
            <a:r>
              <a:rPr lang="en-IN" sz="2000" dirty="0">
                <a:latin typeface="Baskerville Old Face" panose="02020602080505020303" pitchFamily="18" charset="0"/>
              </a:rPr>
              <a:t>CONTACT US</a:t>
            </a:r>
            <a:endParaRPr lang="en-US" sz="2000" dirty="0">
              <a:latin typeface="Baskerville Old Face" panose="02020602080505020303" pitchFamily="18" charset="0"/>
            </a:endParaRPr>
          </a:p>
        </p:txBody>
      </p:sp>
      <p:sp>
        <p:nvSpPr>
          <p:cNvPr id="3" name="Content Placeholder 2">
            <a:extLst>
              <a:ext uri="{FF2B5EF4-FFF2-40B4-BE49-F238E27FC236}">
                <a16:creationId xmlns:a16="http://schemas.microsoft.com/office/drawing/2014/main" id="{D3C030E1-0DF4-4404-B766-EE522E84EF58}"/>
              </a:ext>
            </a:extLst>
          </p:cNvPr>
          <p:cNvSpPr>
            <a:spLocks noGrp="1"/>
          </p:cNvSpPr>
          <p:nvPr>
            <p:ph idx="1"/>
          </p:nvPr>
        </p:nvSpPr>
        <p:spPr/>
        <p:txBody>
          <a:bodyPr/>
          <a:lstStyle/>
          <a:p>
            <a:pPr marL="0" indent="0">
              <a:buNone/>
            </a:pPr>
            <a:r>
              <a:rPr lang="en-IN" dirty="0">
                <a:latin typeface="Baskerville Old Face" panose="02020602080505020303" pitchFamily="18" charset="0"/>
              </a:rPr>
              <a:t>This page contains contact address of the admin.</a:t>
            </a:r>
            <a:endParaRPr lang="en-US" dirty="0">
              <a:latin typeface="Baskerville Old Face" panose="02020602080505020303" pitchFamily="18" charset="0"/>
            </a:endParaRPr>
          </a:p>
        </p:txBody>
      </p:sp>
      <p:pic>
        <p:nvPicPr>
          <p:cNvPr id="4" name="Picture 3">
            <a:extLst>
              <a:ext uri="{FF2B5EF4-FFF2-40B4-BE49-F238E27FC236}">
                <a16:creationId xmlns:a16="http://schemas.microsoft.com/office/drawing/2014/main" id="{7A8AAF4F-52D8-42DC-BFEF-A7AAEFB372FA}"/>
              </a:ext>
            </a:extLst>
          </p:cNvPr>
          <p:cNvPicPr>
            <a:picLocks noChangeAspect="1"/>
          </p:cNvPicPr>
          <p:nvPr/>
        </p:nvPicPr>
        <p:blipFill>
          <a:blip r:embed="rId2"/>
          <a:stretch>
            <a:fillRect/>
          </a:stretch>
        </p:blipFill>
        <p:spPr>
          <a:xfrm>
            <a:off x="1805049" y="2612571"/>
            <a:ext cx="8935371" cy="3440910"/>
          </a:xfrm>
          <a:prstGeom prst="rect">
            <a:avLst/>
          </a:prstGeom>
        </p:spPr>
      </p:pic>
    </p:spTree>
    <p:extLst>
      <p:ext uri="{BB962C8B-B14F-4D97-AF65-F5344CB8AC3E}">
        <p14:creationId xmlns:p14="http://schemas.microsoft.com/office/powerpoint/2010/main" val="38126504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3E7B5-D6C8-4895-9E40-4961D1AD0542}"/>
              </a:ext>
            </a:extLst>
          </p:cNvPr>
          <p:cNvSpPr>
            <a:spLocks noGrp="1"/>
          </p:cNvSpPr>
          <p:nvPr>
            <p:ph type="title"/>
          </p:nvPr>
        </p:nvSpPr>
        <p:spPr>
          <a:xfrm>
            <a:off x="1451578" y="760067"/>
            <a:ext cx="9603275" cy="1049235"/>
          </a:xfrm>
        </p:spPr>
        <p:txBody>
          <a:bodyPr>
            <a:normAutofit/>
          </a:bodyPr>
          <a:lstStyle/>
          <a:p>
            <a:br>
              <a:rPr lang="en-US" sz="2000" dirty="0">
                <a:latin typeface="Baskerville Old Face" panose="02020602080505020303" pitchFamily="18" charset="0"/>
              </a:rPr>
            </a:br>
            <a:br>
              <a:rPr lang="en-US" sz="2000" dirty="0">
                <a:latin typeface="Baskerville Old Face" panose="02020602080505020303" pitchFamily="18" charset="0"/>
              </a:rPr>
            </a:br>
            <a:r>
              <a:rPr lang="en-US" sz="2000" dirty="0">
                <a:latin typeface="Baskerville Old Face" panose="02020602080505020303" pitchFamily="18" charset="0"/>
              </a:rPr>
              <a:t> </a:t>
            </a:r>
            <a:r>
              <a:rPr lang="en-IN" sz="2000" dirty="0">
                <a:latin typeface="Baskerville Old Face" panose="02020602080505020303" pitchFamily="18" charset="0"/>
              </a:rPr>
              <a:t>ENQUIRY </a:t>
            </a:r>
            <a:endParaRPr lang="en-US" sz="2000" dirty="0">
              <a:latin typeface="Baskerville Old Face" panose="02020602080505020303" pitchFamily="18" charset="0"/>
            </a:endParaRPr>
          </a:p>
        </p:txBody>
      </p:sp>
      <p:sp>
        <p:nvSpPr>
          <p:cNvPr id="9" name="Content Placeholder 8">
            <a:extLst>
              <a:ext uri="{FF2B5EF4-FFF2-40B4-BE49-F238E27FC236}">
                <a16:creationId xmlns:a16="http://schemas.microsoft.com/office/drawing/2014/main" id="{A1943CA4-6AC6-4A65-BD35-D6CD48CC83ED}"/>
              </a:ext>
            </a:extLst>
          </p:cNvPr>
          <p:cNvSpPr>
            <a:spLocks noGrp="1"/>
          </p:cNvSpPr>
          <p:nvPr>
            <p:ph idx="1"/>
          </p:nvPr>
        </p:nvSpPr>
        <p:spPr>
          <a:xfrm>
            <a:off x="1451578" y="1968231"/>
            <a:ext cx="9603275" cy="3450613"/>
          </a:xfrm>
        </p:spPr>
        <p:txBody>
          <a:bodyPr/>
          <a:lstStyle/>
          <a:p>
            <a:pPr marL="0" indent="0">
              <a:buNone/>
            </a:pPr>
            <a:r>
              <a:rPr lang="en-IN" dirty="0">
                <a:latin typeface="Baskerville Old Face" panose="02020602080505020303" pitchFamily="18" charset="0"/>
              </a:rPr>
              <a:t>Using this option user can put any type of enquiry and submit it to the admin.</a:t>
            </a:r>
            <a:endParaRPr lang="en-US" dirty="0">
              <a:latin typeface="Baskerville Old Face" panose="02020602080505020303" pitchFamily="18" charset="0"/>
            </a:endParaRPr>
          </a:p>
          <a:p>
            <a:pPr marL="0" indent="0">
              <a:buNone/>
            </a:pPr>
            <a:endParaRPr lang="en-US" dirty="0"/>
          </a:p>
        </p:txBody>
      </p:sp>
      <p:pic>
        <p:nvPicPr>
          <p:cNvPr id="15" name="Picture 14">
            <a:extLst>
              <a:ext uri="{FF2B5EF4-FFF2-40B4-BE49-F238E27FC236}">
                <a16:creationId xmlns:a16="http://schemas.microsoft.com/office/drawing/2014/main" id="{D45B3982-D5A0-4216-A52A-7F4D1E02B915}"/>
              </a:ext>
            </a:extLst>
          </p:cNvPr>
          <p:cNvPicPr>
            <a:picLocks noChangeAspect="1"/>
          </p:cNvPicPr>
          <p:nvPr/>
        </p:nvPicPr>
        <p:blipFill>
          <a:blip r:embed="rId2"/>
          <a:stretch>
            <a:fillRect/>
          </a:stretch>
        </p:blipFill>
        <p:spPr>
          <a:xfrm>
            <a:off x="1852551" y="2504558"/>
            <a:ext cx="8887871" cy="3302476"/>
          </a:xfrm>
          <a:prstGeom prst="rect">
            <a:avLst/>
          </a:prstGeom>
        </p:spPr>
      </p:pic>
    </p:spTree>
    <p:extLst>
      <p:ext uri="{BB962C8B-B14F-4D97-AF65-F5344CB8AC3E}">
        <p14:creationId xmlns:p14="http://schemas.microsoft.com/office/powerpoint/2010/main" val="12574081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3D98B4-A00A-407D-B211-16719A9434C0}"/>
              </a:ext>
            </a:extLst>
          </p:cNvPr>
          <p:cNvPicPr>
            <a:picLocks noChangeAspect="1"/>
          </p:cNvPicPr>
          <p:nvPr/>
        </p:nvPicPr>
        <p:blipFill>
          <a:blip r:embed="rId2"/>
          <a:stretch>
            <a:fillRect/>
          </a:stretch>
        </p:blipFill>
        <p:spPr>
          <a:xfrm>
            <a:off x="2505693" y="3429000"/>
            <a:ext cx="7006441" cy="2461161"/>
          </a:xfrm>
          <a:prstGeom prst="rect">
            <a:avLst/>
          </a:prstGeom>
        </p:spPr>
      </p:pic>
      <p:sp>
        <p:nvSpPr>
          <p:cNvPr id="2" name="Title 1">
            <a:extLst>
              <a:ext uri="{FF2B5EF4-FFF2-40B4-BE49-F238E27FC236}">
                <a16:creationId xmlns:a16="http://schemas.microsoft.com/office/drawing/2014/main" id="{1041C037-EC61-4667-B156-F24DBC58E0A5}"/>
              </a:ext>
            </a:extLst>
          </p:cNvPr>
          <p:cNvSpPr>
            <a:spLocks noGrp="1"/>
          </p:cNvSpPr>
          <p:nvPr>
            <p:ph type="title"/>
          </p:nvPr>
        </p:nvSpPr>
        <p:spPr/>
        <p:txBody>
          <a:bodyPr>
            <a:normAutofit fontScale="90000"/>
          </a:bodyPr>
          <a:lstStyle/>
          <a:p>
            <a:br>
              <a:rPr lang="en-US" dirty="0">
                <a:solidFill>
                  <a:srgbClr val="FF0000"/>
                </a:solidFill>
                <a:latin typeface="Baskerville Old Face" panose="02020602080505020303" pitchFamily="18" charset="0"/>
              </a:rPr>
            </a:br>
            <a:r>
              <a:rPr lang="en-US" sz="3600" dirty="0">
                <a:solidFill>
                  <a:srgbClr val="FF0000"/>
                </a:solidFill>
                <a:latin typeface="Baskerville Old Face" panose="02020602080505020303" pitchFamily="18" charset="0"/>
              </a:rPr>
              <a:t>What Is Tourism?</a:t>
            </a:r>
            <a:br>
              <a:rPr lang="en-US" dirty="0">
                <a:solidFill>
                  <a:srgbClr val="FF0000"/>
                </a:solidFill>
                <a:latin typeface="Baskerville Old Face" panose="02020602080505020303" pitchFamily="18" charset="0"/>
              </a:rPr>
            </a:br>
            <a:endParaRPr lang="en-US" dirty="0">
              <a:solidFill>
                <a:srgbClr val="FF0000"/>
              </a:solidFill>
              <a:latin typeface="Baskerville Old Face" panose="02020602080505020303" pitchFamily="18" charset="0"/>
            </a:endParaRPr>
          </a:p>
        </p:txBody>
      </p:sp>
      <p:sp>
        <p:nvSpPr>
          <p:cNvPr id="3" name="Content Placeholder 2">
            <a:extLst>
              <a:ext uri="{FF2B5EF4-FFF2-40B4-BE49-F238E27FC236}">
                <a16:creationId xmlns:a16="http://schemas.microsoft.com/office/drawing/2014/main" id="{23BC2072-5C7F-4B95-83CF-D915FBD32BA4}"/>
              </a:ext>
            </a:extLst>
          </p:cNvPr>
          <p:cNvSpPr>
            <a:spLocks noGrp="1"/>
          </p:cNvSpPr>
          <p:nvPr>
            <p:ph idx="1"/>
          </p:nvPr>
        </p:nvSpPr>
        <p:spPr>
          <a:xfrm>
            <a:off x="1451579" y="2054432"/>
            <a:ext cx="10303919" cy="3999050"/>
          </a:xfrm>
        </p:spPr>
        <p:txBody>
          <a:bodyPr>
            <a:normAutofit/>
          </a:bodyPr>
          <a:lstStyle/>
          <a:p>
            <a:pPr marL="0" indent="0" algn="just">
              <a:buNone/>
            </a:pPr>
            <a:r>
              <a:rPr lang="en-US" dirty="0">
                <a:latin typeface="Baskerville Old Face" panose="02020602080505020303" pitchFamily="18" charset="0"/>
              </a:rPr>
              <a:t>Tourism refers to the act of traveling for business or leisure purposes to a location away from your hometown or usual area. It is a process of spending time away from home in pursuit of recreation, relaxation, and pleasure, while making use of the commercial provision of services.</a:t>
            </a:r>
          </a:p>
        </p:txBody>
      </p:sp>
    </p:spTree>
    <p:extLst>
      <p:ext uri="{BB962C8B-B14F-4D97-AF65-F5344CB8AC3E}">
        <p14:creationId xmlns:p14="http://schemas.microsoft.com/office/powerpoint/2010/main" val="16972709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C5A81-D1FC-4576-94C7-F820CDDC3EE4}"/>
              </a:ext>
            </a:extLst>
          </p:cNvPr>
          <p:cNvSpPr>
            <a:spLocks noGrp="1"/>
          </p:cNvSpPr>
          <p:nvPr>
            <p:ph type="title"/>
          </p:nvPr>
        </p:nvSpPr>
        <p:spPr/>
        <p:txBody>
          <a:bodyPr>
            <a:normAutofit/>
          </a:bodyPr>
          <a:lstStyle/>
          <a:p>
            <a:br>
              <a:rPr lang="en-US" sz="2000" dirty="0">
                <a:latin typeface="Baskerville Old Face" panose="02020602080505020303" pitchFamily="18" charset="0"/>
              </a:rPr>
            </a:br>
            <a:br>
              <a:rPr lang="en-US" sz="2000" dirty="0">
                <a:latin typeface="Baskerville Old Face" panose="02020602080505020303" pitchFamily="18" charset="0"/>
              </a:rPr>
            </a:br>
            <a:r>
              <a:rPr lang="en-US" sz="2000" dirty="0">
                <a:latin typeface="Baskerville Old Face" panose="02020602080505020303" pitchFamily="18" charset="0"/>
              </a:rPr>
              <a:t>SINGN UP // SIGN IN</a:t>
            </a:r>
          </a:p>
        </p:txBody>
      </p:sp>
      <p:sp>
        <p:nvSpPr>
          <p:cNvPr id="3" name="Text Placeholder 2">
            <a:extLst>
              <a:ext uri="{FF2B5EF4-FFF2-40B4-BE49-F238E27FC236}">
                <a16:creationId xmlns:a16="http://schemas.microsoft.com/office/drawing/2014/main" id="{7C193659-DE7C-4A75-A808-CAC089261090}"/>
              </a:ext>
            </a:extLst>
          </p:cNvPr>
          <p:cNvSpPr>
            <a:spLocks noGrp="1"/>
          </p:cNvSpPr>
          <p:nvPr>
            <p:ph type="body" idx="1"/>
          </p:nvPr>
        </p:nvSpPr>
        <p:spPr>
          <a:xfrm>
            <a:off x="1447191" y="2019550"/>
            <a:ext cx="4645152" cy="604898"/>
          </a:xfrm>
        </p:spPr>
        <p:txBody>
          <a:bodyPr/>
          <a:lstStyle/>
          <a:p>
            <a:r>
              <a:rPr lang="en-IN" sz="2400" dirty="0">
                <a:latin typeface="Baskerville Old Face" panose="02020602080505020303" pitchFamily="18" charset="0"/>
              </a:rPr>
              <a:t>SIGN UP</a:t>
            </a:r>
            <a:endParaRPr lang="en-US" dirty="0"/>
          </a:p>
        </p:txBody>
      </p:sp>
      <p:sp>
        <p:nvSpPr>
          <p:cNvPr id="4" name="Content Placeholder 3">
            <a:extLst>
              <a:ext uri="{FF2B5EF4-FFF2-40B4-BE49-F238E27FC236}">
                <a16:creationId xmlns:a16="http://schemas.microsoft.com/office/drawing/2014/main" id="{530FD3B7-8803-4482-9EC6-2BBC725BA2A5}"/>
              </a:ext>
            </a:extLst>
          </p:cNvPr>
          <p:cNvSpPr>
            <a:spLocks noGrp="1"/>
          </p:cNvSpPr>
          <p:nvPr>
            <p:ph sz="half" idx="2"/>
          </p:nvPr>
        </p:nvSpPr>
        <p:spPr>
          <a:xfrm>
            <a:off x="1447191" y="2624448"/>
            <a:ext cx="4645152" cy="3429389"/>
          </a:xfrm>
        </p:spPr>
        <p:txBody>
          <a:bodyPr/>
          <a:lstStyle/>
          <a:p>
            <a:pPr marL="0" indent="0">
              <a:buNone/>
            </a:pPr>
            <a:r>
              <a:rPr lang="en-IN" dirty="0">
                <a:latin typeface="Baskerville Old Face" panose="02020602080505020303" pitchFamily="18" charset="0"/>
              </a:rPr>
              <a:t>This block is used to create a new account on the website.</a:t>
            </a:r>
            <a:endParaRPr lang="en-US" dirty="0">
              <a:latin typeface="Baskerville Old Face" panose="02020602080505020303" pitchFamily="18" charset="0"/>
            </a:endParaRPr>
          </a:p>
          <a:p>
            <a:endParaRPr lang="en-US" dirty="0"/>
          </a:p>
        </p:txBody>
      </p:sp>
      <p:sp>
        <p:nvSpPr>
          <p:cNvPr id="5" name="Text Placeholder 4">
            <a:extLst>
              <a:ext uri="{FF2B5EF4-FFF2-40B4-BE49-F238E27FC236}">
                <a16:creationId xmlns:a16="http://schemas.microsoft.com/office/drawing/2014/main" id="{F542EB96-9551-47C7-8C5F-BA0FD27B46B6}"/>
              </a:ext>
            </a:extLst>
          </p:cNvPr>
          <p:cNvSpPr>
            <a:spLocks noGrp="1"/>
          </p:cNvSpPr>
          <p:nvPr>
            <p:ph type="body" sz="quarter" idx="3"/>
          </p:nvPr>
        </p:nvSpPr>
        <p:spPr>
          <a:xfrm>
            <a:off x="6412362" y="2023003"/>
            <a:ext cx="4645152" cy="601445"/>
          </a:xfrm>
        </p:spPr>
        <p:txBody>
          <a:bodyPr/>
          <a:lstStyle/>
          <a:p>
            <a:r>
              <a:rPr lang="en-US" sz="2400" dirty="0">
                <a:latin typeface="Baskerville Old Face" panose="02020602080505020303" pitchFamily="18" charset="0"/>
              </a:rPr>
              <a:t>Sign in</a:t>
            </a:r>
            <a:endParaRPr lang="en-US" dirty="0"/>
          </a:p>
        </p:txBody>
      </p:sp>
      <p:sp>
        <p:nvSpPr>
          <p:cNvPr id="6" name="Content Placeholder 5">
            <a:extLst>
              <a:ext uri="{FF2B5EF4-FFF2-40B4-BE49-F238E27FC236}">
                <a16:creationId xmlns:a16="http://schemas.microsoft.com/office/drawing/2014/main" id="{3FF46883-E958-4081-BDE7-EB5FA4717472}"/>
              </a:ext>
            </a:extLst>
          </p:cNvPr>
          <p:cNvSpPr>
            <a:spLocks noGrp="1"/>
          </p:cNvSpPr>
          <p:nvPr>
            <p:ph sz="quarter" idx="4"/>
          </p:nvPr>
        </p:nvSpPr>
        <p:spPr>
          <a:xfrm>
            <a:off x="6412362" y="2624449"/>
            <a:ext cx="4645152" cy="2834414"/>
          </a:xfrm>
        </p:spPr>
        <p:txBody>
          <a:bodyPr/>
          <a:lstStyle/>
          <a:p>
            <a:pPr marL="0" indent="0" algn="just">
              <a:buNone/>
            </a:pPr>
            <a:r>
              <a:rPr lang="en-IN" dirty="0">
                <a:latin typeface="Baskerville Old Face" panose="02020602080505020303" pitchFamily="18" charset="0"/>
              </a:rPr>
              <a:t>This block is used to sign in to the website if you already have an account in this website.</a:t>
            </a:r>
          </a:p>
          <a:p>
            <a:pPr marL="0" indent="0" algn="just">
              <a:buNone/>
            </a:pPr>
            <a:endParaRPr lang="en-US" dirty="0"/>
          </a:p>
          <a:p>
            <a:endParaRPr lang="en-US" dirty="0"/>
          </a:p>
        </p:txBody>
      </p:sp>
      <p:pic>
        <p:nvPicPr>
          <p:cNvPr id="7" name="Picture 6">
            <a:extLst>
              <a:ext uri="{FF2B5EF4-FFF2-40B4-BE49-F238E27FC236}">
                <a16:creationId xmlns:a16="http://schemas.microsoft.com/office/drawing/2014/main" id="{6FA84D34-91A8-468E-9597-DC0B0840DE47}"/>
              </a:ext>
            </a:extLst>
          </p:cNvPr>
          <p:cNvPicPr>
            <a:picLocks noChangeAspect="1"/>
          </p:cNvPicPr>
          <p:nvPr/>
        </p:nvPicPr>
        <p:blipFill>
          <a:blip r:embed="rId2"/>
          <a:stretch>
            <a:fillRect/>
          </a:stretch>
        </p:blipFill>
        <p:spPr>
          <a:xfrm>
            <a:off x="1579418" y="3429000"/>
            <a:ext cx="4275117" cy="2624837"/>
          </a:xfrm>
          <a:prstGeom prst="rect">
            <a:avLst/>
          </a:prstGeom>
        </p:spPr>
      </p:pic>
      <p:pic>
        <p:nvPicPr>
          <p:cNvPr id="8" name="Picture 7">
            <a:extLst>
              <a:ext uri="{FF2B5EF4-FFF2-40B4-BE49-F238E27FC236}">
                <a16:creationId xmlns:a16="http://schemas.microsoft.com/office/drawing/2014/main" id="{55BA4E4B-A11A-458B-BE76-6A4B66174ED1}"/>
              </a:ext>
            </a:extLst>
          </p:cNvPr>
          <p:cNvPicPr>
            <a:picLocks noChangeAspect="1"/>
          </p:cNvPicPr>
          <p:nvPr/>
        </p:nvPicPr>
        <p:blipFill>
          <a:blip r:embed="rId3"/>
          <a:stretch>
            <a:fillRect/>
          </a:stretch>
        </p:blipFill>
        <p:spPr>
          <a:xfrm>
            <a:off x="6519552" y="3515095"/>
            <a:ext cx="4535299" cy="2538741"/>
          </a:xfrm>
          <a:prstGeom prst="rect">
            <a:avLst/>
          </a:prstGeom>
        </p:spPr>
      </p:pic>
    </p:spTree>
    <p:extLst>
      <p:ext uri="{BB962C8B-B14F-4D97-AF65-F5344CB8AC3E}">
        <p14:creationId xmlns:p14="http://schemas.microsoft.com/office/powerpoint/2010/main" val="4395082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1EB91-9F53-4D87-9784-412AD4C1E2EE}"/>
              </a:ext>
            </a:extLst>
          </p:cNvPr>
          <p:cNvSpPr>
            <a:spLocks noGrp="1"/>
          </p:cNvSpPr>
          <p:nvPr>
            <p:ph type="title"/>
          </p:nvPr>
        </p:nvSpPr>
        <p:spPr/>
        <p:txBody>
          <a:bodyPr>
            <a:normAutofit/>
          </a:bodyPr>
          <a:lstStyle/>
          <a:p>
            <a:br>
              <a:rPr lang="en-US" sz="2400" dirty="0">
                <a:solidFill>
                  <a:srgbClr val="FF0000"/>
                </a:solidFill>
                <a:latin typeface="Baskerville Old Face" panose="02020602080505020303" pitchFamily="18" charset="0"/>
              </a:rPr>
            </a:br>
            <a:r>
              <a:rPr lang="en-US" sz="2400" dirty="0">
                <a:solidFill>
                  <a:srgbClr val="FF0000"/>
                </a:solidFill>
                <a:latin typeface="Baskerville Old Face" panose="02020602080505020303" pitchFamily="18" charset="0"/>
              </a:rPr>
              <a:t>Sign in</a:t>
            </a:r>
            <a:br>
              <a:rPr lang="en-US" sz="2800" dirty="0">
                <a:latin typeface="Baskerville Old Face" panose="02020602080505020303" pitchFamily="18" charset="0"/>
              </a:rPr>
            </a:br>
            <a:r>
              <a:rPr lang="en-US" sz="2000" dirty="0">
                <a:latin typeface="Baskerville Old Face" panose="02020602080505020303" pitchFamily="18" charset="0"/>
              </a:rPr>
              <a:t> </a:t>
            </a:r>
            <a:r>
              <a:rPr lang="en-IN" sz="2000" dirty="0">
                <a:latin typeface="Baskerville Old Face" panose="02020602080505020303" pitchFamily="18" charset="0"/>
              </a:rPr>
              <a:t>MY PROFILE</a:t>
            </a:r>
            <a:endParaRPr lang="en-US" sz="2800" dirty="0">
              <a:latin typeface="Baskerville Old Face" panose="02020602080505020303" pitchFamily="18" charset="0"/>
            </a:endParaRPr>
          </a:p>
        </p:txBody>
      </p:sp>
      <p:sp>
        <p:nvSpPr>
          <p:cNvPr id="3" name="Content Placeholder 2">
            <a:extLst>
              <a:ext uri="{FF2B5EF4-FFF2-40B4-BE49-F238E27FC236}">
                <a16:creationId xmlns:a16="http://schemas.microsoft.com/office/drawing/2014/main" id="{E4FF12BB-0B60-49C1-A5E3-214411ADAE2D}"/>
              </a:ext>
            </a:extLst>
          </p:cNvPr>
          <p:cNvSpPr>
            <a:spLocks noGrp="1"/>
          </p:cNvSpPr>
          <p:nvPr>
            <p:ph idx="1"/>
          </p:nvPr>
        </p:nvSpPr>
        <p:spPr/>
        <p:txBody>
          <a:bodyPr/>
          <a:lstStyle/>
          <a:p>
            <a:pPr marL="0" indent="0" algn="just">
              <a:buNone/>
            </a:pPr>
            <a:r>
              <a:rPr lang="en-IN" dirty="0">
                <a:latin typeface="Baskerville Old Face" panose="02020602080505020303" pitchFamily="18" charset="0"/>
              </a:rPr>
              <a:t>If user have logged in to the website then he can make any updates in his profile by clicking on the MY PROFILE option.</a:t>
            </a:r>
            <a:endParaRPr lang="en-US" dirty="0">
              <a:latin typeface="Baskerville Old Face" panose="02020602080505020303" pitchFamily="18" charset="0"/>
            </a:endParaRPr>
          </a:p>
          <a:p>
            <a:pPr marL="0" indent="0">
              <a:buNone/>
            </a:pPr>
            <a:endParaRPr lang="en-US" dirty="0"/>
          </a:p>
        </p:txBody>
      </p:sp>
      <p:pic>
        <p:nvPicPr>
          <p:cNvPr id="4" name="Picture 3">
            <a:extLst>
              <a:ext uri="{FF2B5EF4-FFF2-40B4-BE49-F238E27FC236}">
                <a16:creationId xmlns:a16="http://schemas.microsoft.com/office/drawing/2014/main" id="{2B0ADC8C-BEAF-4E11-9389-6CF600186EA9}"/>
              </a:ext>
            </a:extLst>
          </p:cNvPr>
          <p:cNvPicPr>
            <a:picLocks noChangeAspect="1"/>
          </p:cNvPicPr>
          <p:nvPr/>
        </p:nvPicPr>
        <p:blipFill>
          <a:blip r:embed="rId2"/>
          <a:stretch>
            <a:fillRect/>
          </a:stretch>
        </p:blipFill>
        <p:spPr>
          <a:xfrm>
            <a:off x="1984037" y="2861953"/>
            <a:ext cx="8538357" cy="3191528"/>
          </a:xfrm>
          <a:prstGeom prst="rect">
            <a:avLst/>
          </a:prstGeom>
        </p:spPr>
      </p:pic>
    </p:spTree>
    <p:extLst>
      <p:ext uri="{BB962C8B-B14F-4D97-AF65-F5344CB8AC3E}">
        <p14:creationId xmlns:p14="http://schemas.microsoft.com/office/powerpoint/2010/main" val="17739458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499AC-D3B5-4714-B6E2-87A1DC66D8DC}"/>
              </a:ext>
            </a:extLst>
          </p:cNvPr>
          <p:cNvSpPr>
            <a:spLocks noGrp="1"/>
          </p:cNvSpPr>
          <p:nvPr>
            <p:ph type="title"/>
          </p:nvPr>
        </p:nvSpPr>
        <p:spPr/>
        <p:txBody>
          <a:bodyPr>
            <a:normAutofit/>
          </a:bodyPr>
          <a:lstStyle/>
          <a:p>
            <a:br>
              <a:rPr lang="en-US" sz="2000" dirty="0">
                <a:latin typeface="Baskerville Old Face" panose="02020602080505020303" pitchFamily="18" charset="0"/>
              </a:rPr>
            </a:br>
            <a:br>
              <a:rPr lang="en-US" sz="2000" dirty="0">
                <a:latin typeface="Baskerville Old Face" panose="02020602080505020303" pitchFamily="18" charset="0"/>
              </a:rPr>
            </a:br>
            <a:r>
              <a:rPr lang="en-US" sz="2000" dirty="0">
                <a:latin typeface="Baskerville Old Face" panose="02020602080505020303" pitchFamily="18" charset="0"/>
              </a:rPr>
              <a:t> </a:t>
            </a:r>
            <a:r>
              <a:rPr lang="en-IN" sz="2000" dirty="0">
                <a:latin typeface="Baskerville Old Face" panose="02020602080505020303" pitchFamily="18" charset="0"/>
              </a:rPr>
              <a:t>ISSUE RAISED</a:t>
            </a:r>
            <a:endParaRPr lang="en-US" sz="2000" dirty="0">
              <a:latin typeface="Baskerville Old Face" panose="02020602080505020303" pitchFamily="18" charset="0"/>
            </a:endParaRPr>
          </a:p>
        </p:txBody>
      </p:sp>
      <p:sp>
        <p:nvSpPr>
          <p:cNvPr id="3" name="Content Placeholder 2">
            <a:extLst>
              <a:ext uri="{FF2B5EF4-FFF2-40B4-BE49-F238E27FC236}">
                <a16:creationId xmlns:a16="http://schemas.microsoft.com/office/drawing/2014/main" id="{CF3B04B7-F71E-4B06-8BDB-7F65D88B3F70}"/>
              </a:ext>
            </a:extLst>
          </p:cNvPr>
          <p:cNvSpPr>
            <a:spLocks noGrp="1"/>
          </p:cNvSpPr>
          <p:nvPr>
            <p:ph idx="1"/>
          </p:nvPr>
        </p:nvSpPr>
        <p:spPr>
          <a:xfrm>
            <a:off x="1451579" y="2015732"/>
            <a:ext cx="9603275" cy="3886304"/>
          </a:xfrm>
        </p:spPr>
        <p:txBody>
          <a:bodyPr/>
          <a:lstStyle/>
          <a:p>
            <a:pPr marL="0" indent="0">
              <a:buNone/>
            </a:pPr>
            <a:r>
              <a:rPr lang="en-IN" dirty="0">
                <a:latin typeface="Baskerville Old Face" panose="02020602080505020303" pitchFamily="18" charset="0"/>
              </a:rPr>
              <a:t>User can raise any kind of issues and submit it to the admin with this option.</a:t>
            </a:r>
            <a:endParaRPr lang="en-US" dirty="0">
              <a:latin typeface="Baskerville Old Face" panose="02020602080505020303" pitchFamily="18" charset="0"/>
            </a:endParaRPr>
          </a:p>
          <a:p>
            <a:pPr marL="0" indent="0">
              <a:buNone/>
            </a:pPr>
            <a:endParaRPr lang="en-US" dirty="0"/>
          </a:p>
        </p:txBody>
      </p:sp>
      <p:pic>
        <p:nvPicPr>
          <p:cNvPr id="4" name="Picture 3">
            <a:extLst>
              <a:ext uri="{FF2B5EF4-FFF2-40B4-BE49-F238E27FC236}">
                <a16:creationId xmlns:a16="http://schemas.microsoft.com/office/drawing/2014/main" id="{15D2F70B-E0CB-4FC1-92FD-F0BDB543EB1F}"/>
              </a:ext>
            </a:extLst>
          </p:cNvPr>
          <p:cNvPicPr>
            <a:picLocks noChangeAspect="1"/>
          </p:cNvPicPr>
          <p:nvPr/>
        </p:nvPicPr>
        <p:blipFill>
          <a:blip r:embed="rId2"/>
          <a:stretch>
            <a:fillRect/>
          </a:stretch>
        </p:blipFill>
        <p:spPr>
          <a:xfrm>
            <a:off x="1888177" y="2648196"/>
            <a:ext cx="8550233" cy="3075709"/>
          </a:xfrm>
          <a:prstGeom prst="rect">
            <a:avLst/>
          </a:prstGeom>
        </p:spPr>
      </p:pic>
    </p:spTree>
    <p:extLst>
      <p:ext uri="{BB962C8B-B14F-4D97-AF65-F5344CB8AC3E}">
        <p14:creationId xmlns:p14="http://schemas.microsoft.com/office/powerpoint/2010/main" val="38619270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17EE5-FEED-4272-A3A4-2E8C272277E0}"/>
              </a:ext>
            </a:extLst>
          </p:cNvPr>
          <p:cNvSpPr>
            <a:spLocks noGrp="1"/>
          </p:cNvSpPr>
          <p:nvPr>
            <p:ph type="title"/>
          </p:nvPr>
        </p:nvSpPr>
        <p:spPr/>
        <p:txBody>
          <a:bodyPr>
            <a:normAutofit/>
          </a:bodyPr>
          <a:lstStyle/>
          <a:p>
            <a:br>
              <a:rPr lang="en-US" sz="2000" dirty="0">
                <a:latin typeface="Baskerville Old Face" panose="02020602080505020303" pitchFamily="18" charset="0"/>
              </a:rPr>
            </a:br>
            <a:br>
              <a:rPr lang="en-US" sz="2000" dirty="0">
                <a:latin typeface="Baskerville Old Face" panose="02020602080505020303" pitchFamily="18" charset="0"/>
              </a:rPr>
            </a:br>
            <a:r>
              <a:rPr lang="en-IN" sz="2000" dirty="0">
                <a:latin typeface="Baskerville Old Face" panose="02020602080505020303" pitchFamily="18" charset="0"/>
              </a:rPr>
              <a:t>WRITE US</a:t>
            </a:r>
            <a:endParaRPr lang="en-US" sz="2000" dirty="0">
              <a:latin typeface="Baskerville Old Face" panose="02020602080505020303" pitchFamily="18" charset="0"/>
            </a:endParaRPr>
          </a:p>
        </p:txBody>
      </p:sp>
      <p:sp>
        <p:nvSpPr>
          <p:cNvPr id="3" name="Content Placeholder 2">
            <a:extLst>
              <a:ext uri="{FF2B5EF4-FFF2-40B4-BE49-F238E27FC236}">
                <a16:creationId xmlns:a16="http://schemas.microsoft.com/office/drawing/2014/main" id="{07A01226-F65E-472F-A61A-0D16565E8E79}"/>
              </a:ext>
            </a:extLst>
          </p:cNvPr>
          <p:cNvSpPr>
            <a:spLocks noGrp="1"/>
          </p:cNvSpPr>
          <p:nvPr>
            <p:ph idx="1"/>
          </p:nvPr>
        </p:nvSpPr>
        <p:spPr>
          <a:xfrm>
            <a:off x="1451579" y="2015732"/>
            <a:ext cx="9603275" cy="3874429"/>
          </a:xfrm>
        </p:spPr>
        <p:txBody>
          <a:bodyPr/>
          <a:lstStyle/>
          <a:p>
            <a:pPr marL="0" indent="0">
              <a:buNone/>
            </a:pPr>
            <a:r>
              <a:rPr lang="en-IN" dirty="0">
                <a:latin typeface="Baskerville Old Face" panose="02020602080505020303" pitchFamily="18" charset="0"/>
              </a:rPr>
              <a:t>User can give any feedback by clicking on this option.</a:t>
            </a:r>
            <a:endParaRPr lang="en-US" dirty="0">
              <a:latin typeface="Baskerville Old Face" panose="02020602080505020303" pitchFamily="18" charset="0"/>
            </a:endParaRPr>
          </a:p>
        </p:txBody>
      </p:sp>
      <p:pic>
        <p:nvPicPr>
          <p:cNvPr id="4" name="Picture 3">
            <a:extLst>
              <a:ext uri="{FF2B5EF4-FFF2-40B4-BE49-F238E27FC236}">
                <a16:creationId xmlns:a16="http://schemas.microsoft.com/office/drawing/2014/main" id="{D51BE8F1-E314-497B-96A2-E77296779D27}"/>
              </a:ext>
            </a:extLst>
          </p:cNvPr>
          <p:cNvPicPr>
            <a:picLocks noChangeAspect="1"/>
          </p:cNvPicPr>
          <p:nvPr/>
        </p:nvPicPr>
        <p:blipFill>
          <a:blip r:embed="rId2"/>
          <a:stretch>
            <a:fillRect/>
          </a:stretch>
        </p:blipFill>
        <p:spPr>
          <a:xfrm>
            <a:off x="1840675" y="2529444"/>
            <a:ext cx="8899746" cy="3277590"/>
          </a:xfrm>
          <a:prstGeom prst="rect">
            <a:avLst/>
          </a:prstGeom>
        </p:spPr>
      </p:pic>
    </p:spTree>
    <p:extLst>
      <p:ext uri="{BB962C8B-B14F-4D97-AF65-F5344CB8AC3E}">
        <p14:creationId xmlns:p14="http://schemas.microsoft.com/office/powerpoint/2010/main" val="25311914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7BE99-E2BB-4AAB-875F-CD35D48DD925}"/>
              </a:ext>
            </a:extLst>
          </p:cNvPr>
          <p:cNvSpPr>
            <a:spLocks noGrp="1"/>
          </p:cNvSpPr>
          <p:nvPr>
            <p:ph type="title"/>
          </p:nvPr>
        </p:nvSpPr>
        <p:spPr/>
        <p:txBody>
          <a:bodyPr>
            <a:normAutofit/>
          </a:bodyPr>
          <a:lstStyle/>
          <a:p>
            <a:br>
              <a:rPr lang="en-US" sz="2000" dirty="0">
                <a:latin typeface="Baskerville Old Face" panose="02020602080505020303" pitchFamily="18" charset="0"/>
              </a:rPr>
            </a:br>
            <a:br>
              <a:rPr lang="en-US" sz="2000" dirty="0">
                <a:latin typeface="Baskerville Old Face" panose="02020602080505020303" pitchFamily="18" charset="0"/>
              </a:rPr>
            </a:br>
            <a:r>
              <a:rPr lang="en-IN" sz="2000" dirty="0">
                <a:latin typeface="Baskerville Old Face" panose="02020602080505020303" pitchFamily="18" charset="0"/>
              </a:rPr>
              <a:t> LOGOUT</a:t>
            </a:r>
            <a:endParaRPr lang="en-US" sz="2000" dirty="0">
              <a:latin typeface="Baskerville Old Face" panose="02020602080505020303" pitchFamily="18" charset="0"/>
            </a:endParaRPr>
          </a:p>
        </p:txBody>
      </p:sp>
      <p:sp>
        <p:nvSpPr>
          <p:cNvPr id="3" name="Content Placeholder 2">
            <a:extLst>
              <a:ext uri="{FF2B5EF4-FFF2-40B4-BE49-F238E27FC236}">
                <a16:creationId xmlns:a16="http://schemas.microsoft.com/office/drawing/2014/main" id="{6F5AC8A6-9212-4C85-9AB0-23619CFD38AC}"/>
              </a:ext>
            </a:extLst>
          </p:cNvPr>
          <p:cNvSpPr>
            <a:spLocks noGrp="1"/>
          </p:cNvSpPr>
          <p:nvPr>
            <p:ph idx="1"/>
          </p:nvPr>
        </p:nvSpPr>
        <p:spPr/>
        <p:txBody>
          <a:bodyPr/>
          <a:lstStyle/>
          <a:p>
            <a:pPr marL="0" indent="0" algn="just">
              <a:buNone/>
            </a:pPr>
            <a:r>
              <a:rPr lang="en-IN" b="1" dirty="0">
                <a:latin typeface="Baskerville Old Face" panose="02020602080505020303" pitchFamily="18" charset="0"/>
              </a:rPr>
              <a:t> </a:t>
            </a:r>
            <a:r>
              <a:rPr lang="en-IN" dirty="0">
                <a:latin typeface="Baskerville Old Face" panose="02020602080505020303" pitchFamily="18" charset="0"/>
              </a:rPr>
              <a:t>After visiting your profile you simply click on logout button to come back to home page.</a:t>
            </a:r>
            <a:endParaRPr lang="en-US" dirty="0">
              <a:latin typeface="Baskerville Old Face" panose="02020602080505020303" pitchFamily="18" charset="0"/>
            </a:endParaRPr>
          </a:p>
          <a:p>
            <a:pPr marL="0" indent="0">
              <a:buNone/>
            </a:pPr>
            <a:endParaRPr lang="en-US" dirty="0"/>
          </a:p>
        </p:txBody>
      </p:sp>
      <p:pic>
        <p:nvPicPr>
          <p:cNvPr id="4" name="Picture 3">
            <a:extLst>
              <a:ext uri="{FF2B5EF4-FFF2-40B4-BE49-F238E27FC236}">
                <a16:creationId xmlns:a16="http://schemas.microsoft.com/office/drawing/2014/main" id="{62EF47A5-7A8C-471A-AB0A-A987B554E19E}"/>
              </a:ext>
            </a:extLst>
          </p:cNvPr>
          <p:cNvPicPr>
            <a:picLocks noChangeAspect="1"/>
          </p:cNvPicPr>
          <p:nvPr/>
        </p:nvPicPr>
        <p:blipFill>
          <a:blip r:embed="rId2"/>
          <a:stretch>
            <a:fillRect/>
          </a:stretch>
        </p:blipFill>
        <p:spPr>
          <a:xfrm>
            <a:off x="1137146" y="3370090"/>
            <a:ext cx="9476509" cy="741896"/>
          </a:xfrm>
          <a:prstGeom prst="rect">
            <a:avLst/>
          </a:prstGeom>
        </p:spPr>
      </p:pic>
    </p:spTree>
    <p:extLst>
      <p:ext uri="{BB962C8B-B14F-4D97-AF65-F5344CB8AC3E}">
        <p14:creationId xmlns:p14="http://schemas.microsoft.com/office/powerpoint/2010/main" val="2994078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B3BCF-207C-419F-BC83-0E642A5D5543}"/>
              </a:ext>
            </a:extLst>
          </p:cNvPr>
          <p:cNvSpPr>
            <a:spLocks noGrp="1"/>
          </p:cNvSpPr>
          <p:nvPr>
            <p:ph type="title"/>
          </p:nvPr>
        </p:nvSpPr>
        <p:spPr/>
        <p:txBody>
          <a:bodyPr/>
          <a:lstStyle/>
          <a:p>
            <a:br>
              <a:rPr lang="en-US" dirty="0">
                <a:solidFill>
                  <a:srgbClr val="FF0000"/>
                </a:solidFill>
                <a:latin typeface="Baskerville Old Face" panose="02020602080505020303" pitchFamily="18" charset="0"/>
              </a:rPr>
            </a:br>
            <a:r>
              <a:rPr lang="en-US" dirty="0">
                <a:solidFill>
                  <a:srgbClr val="FF0000"/>
                </a:solidFill>
                <a:latin typeface="Baskerville Old Face" panose="02020602080505020303" pitchFamily="18" charset="0"/>
              </a:rPr>
              <a:t>FUTURE ENHANCEMENT</a:t>
            </a:r>
          </a:p>
        </p:txBody>
      </p:sp>
      <p:sp>
        <p:nvSpPr>
          <p:cNvPr id="3" name="Content Placeholder 2">
            <a:extLst>
              <a:ext uri="{FF2B5EF4-FFF2-40B4-BE49-F238E27FC236}">
                <a16:creationId xmlns:a16="http://schemas.microsoft.com/office/drawing/2014/main" id="{78CED995-DC39-4190-AE52-F92B32A86488}"/>
              </a:ext>
            </a:extLst>
          </p:cNvPr>
          <p:cNvSpPr>
            <a:spLocks noGrp="1"/>
          </p:cNvSpPr>
          <p:nvPr>
            <p:ph idx="1"/>
          </p:nvPr>
        </p:nvSpPr>
        <p:spPr/>
        <p:txBody>
          <a:bodyPr>
            <a:noAutofit/>
          </a:bodyPr>
          <a:lstStyle/>
          <a:p>
            <a:pPr marL="0" indent="0" algn="just">
              <a:buNone/>
            </a:pPr>
            <a:r>
              <a:rPr lang="en-IN" sz="1600" b="1" dirty="0">
                <a:latin typeface="Baskerville Old Face" panose="02020602080505020303" pitchFamily="18" charset="0"/>
              </a:rPr>
              <a:t>1.Pilgrimage tourism:</a:t>
            </a:r>
            <a:r>
              <a:rPr lang="en-IN" sz="1600" dirty="0">
                <a:latin typeface="Baskerville Old Face" panose="02020602080505020303" pitchFamily="18" charset="0"/>
              </a:rPr>
              <a:t> Harmony in diversity; this can best be experienced when in India. The country is laid out with plenty of religious destinations creating immense exposure for pilgrimage tourism. </a:t>
            </a:r>
          </a:p>
          <a:p>
            <a:pPr marL="0" indent="0" algn="just">
              <a:buNone/>
            </a:pPr>
            <a:r>
              <a:rPr lang="en-IN" sz="1600" b="1" dirty="0">
                <a:latin typeface="Baskerville Old Face" panose="02020602080505020303" pitchFamily="18" charset="0"/>
              </a:rPr>
              <a:t>2. Eco tourism:</a:t>
            </a:r>
            <a:r>
              <a:rPr lang="en-IN" sz="1600" dirty="0">
                <a:latin typeface="Baskerville Old Face" panose="02020602080505020303" pitchFamily="18" charset="0"/>
              </a:rPr>
              <a:t> It is something new in Indian tourism sector, which invites tourist to visit and explore various locations without impacting its fragile ecosystem.</a:t>
            </a:r>
          </a:p>
          <a:p>
            <a:pPr marL="0" indent="0" algn="just">
              <a:buNone/>
            </a:pPr>
            <a:r>
              <a:rPr lang="en-IN" sz="1600" b="1" dirty="0">
                <a:latin typeface="Baskerville Old Face" panose="02020602080505020303" pitchFamily="18" charset="0"/>
              </a:rPr>
              <a:t>3. Youth tourism</a:t>
            </a:r>
            <a:r>
              <a:rPr lang="en-IN" sz="1600" dirty="0">
                <a:latin typeface="Baskerville Old Face" panose="02020602080505020303" pitchFamily="18" charset="0"/>
              </a:rPr>
              <a:t>: This kind of tourism is specifically targeted for the youth travellers, who not only enjoy exploring new places but very adventure enthusiasts as well. </a:t>
            </a:r>
          </a:p>
          <a:p>
            <a:pPr marL="0" indent="0" algn="just">
              <a:buNone/>
            </a:pPr>
            <a:r>
              <a:rPr lang="en-IN" sz="1600" b="1" dirty="0">
                <a:latin typeface="Baskerville Old Face" panose="02020602080505020303" pitchFamily="18" charset="0"/>
              </a:rPr>
              <a:t>4. Agricultural tourism:</a:t>
            </a:r>
            <a:r>
              <a:rPr lang="en-IN" sz="1600" dirty="0">
                <a:latin typeface="Baskerville Old Face" panose="02020602080505020303" pitchFamily="18" charset="0"/>
              </a:rPr>
              <a:t> Agricultural tourism or agritourism is a rapid growing sector today, which invites </a:t>
            </a:r>
            <a:r>
              <a:rPr lang="en-IN" sz="1600" dirty="0" err="1">
                <a:latin typeface="Baskerville Old Face" panose="02020602080505020303" pitchFamily="18" charset="0"/>
              </a:rPr>
              <a:t>travelers</a:t>
            </a:r>
            <a:r>
              <a:rPr lang="en-IN" sz="1600" dirty="0">
                <a:latin typeface="Baskerville Old Face" panose="02020602080505020303" pitchFamily="18" charset="0"/>
              </a:rPr>
              <a:t> to visit and explore various agricultural properties, farms, wineries and ranches.</a:t>
            </a:r>
          </a:p>
          <a:p>
            <a:pPr marL="0" indent="0" algn="just">
              <a:buNone/>
            </a:pPr>
            <a:r>
              <a:rPr lang="en-IN" sz="1600" b="1" dirty="0">
                <a:latin typeface="Baskerville Old Face" panose="02020602080505020303" pitchFamily="18" charset="0"/>
              </a:rPr>
              <a:t>5. Cultural tourism</a:t>
            </a:r>
            <a:r>
              <a:rPr lang="en-IN" sz="1600" dirty="0">
                <a:latin typeface="Baskerville Old Face" panose="02020602080505020303" pitchFamily="18" charset="0"/>
              </a:rPr>
              <a:t>: One should visit India to witness its cultural diversity. India is full of fiestas and traditional practices all round the calendar making the country one of the worth visiting destinations across the globe.</a:t>
            </a:r>
            <a:endParaRPr lang="en-US" sz="1600" dirty="0">
              <a:latin typeface="Baskerville Old Face" panose="02020602080505020303" pitchFamily="18" charset="0"/>
            </a:endParaRPr>
          </a:p>
        </p:txBody>
      </p:sp>
    </p:spTree>
    <p:extLst>
      <p:ext uri="{BB962C8B-B14F-4D97-AF65-F5344CB8AC3E}">
        <p14:creationId xmlns:p14="http://schemas.microsoft.com/office/powerpoint/2010/main" val="12708138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494ED-F598-4E9C-9E64-18DEC6A566D9}"/>
              </a:ext>
            </a:extLst>
          </p:cNvPr>
          <p:cNvSpPr>
            <a:spLocks noGrp="1"/>
          </p:cNvSpPr>
          <p:nvPr>
            <p:ph type="title"/>
          </p:nvPr>
        </p:nvSpPr>
        <p:spPr>
          <a:xfrm>
            <a:off x="1451579" y="2648197"/>
            <a:ext cx="9603275" cy="3301342"/>
          </a:xfrm>
        </p:spPr>
        <p:txBody>
          <a:bodyPr>
            <a:noAutofit/>
          </a:bodyPr>
          <a:lstStyle/>
          <a:p>
            <a:r>
              <a:rPr lang="en-US" sz="10000" dirty="0">
                <a:solidFill>
                  <a:srgbClr val="7030A0"/>
                </a:solidFill>
                <a:latin typeface="Segoe Script" panose="030B0504020000000003" pitchFamily="66" charset="0"/>
              </a:rPr>
              <a:t>Thank you</a:t>
            </a:r>
          </a:p>
        </p:txBody>
      </p:sp>
    </p:spTree>
    <p:extLst>
      <p:ext uri="{BB962C8B-B14F-4D97-AF65-F5344CB8AC3E}">
        <p14:creationId xmlns:p14="http://schemas.microsoft.com/office/powerpoint/2010/main" val="32625835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538B6-77C0-4897-A8CA-53B162503DD1}"/>
              </a:ext>
            </a:extLst>
          </p:cNvPr>
          <p:cNvSpPr>
            <a:spLocks noGrp="1"/>
          </p:cNvSpPr>
          <p:nvPr>
            <p:ph type="title"/>
          </p:nvPr>
        </p:nvSpPr>
        <p:spPr>
          <a:xfrm>
            <a:off x="1448790" y="212995"/>
            <a:ext cx="8557552" cy="1639556"/>
          </a:xfrm>
        </p:spPr>
        <p:txBody>
          <a:bodyPr>
            <a:normAutofit/>
          </a:bodyPr>
          <a:lstStyle/>
          <a:p>
            <a:br>
              <a:rPr lang="en-US" dirty="0">
                <a:solidFill>
                  <a:srgbClr val="FF0000"/>
                </a:solidFill>
                <a:latin typeface="Baskerville Old Face" panose="02020602080505020303" pitchFamily="18" charset="0"/>
              </a:rPr>
            </a:br>
            <a:r>
              <a:rPr lang="en-US" dirty="0">
                <a:solidFill>
                  <a:srgbClr val="FF0000"/>
                </a:solidFill>
                <a:latin typeface="Baskerville Old Face" panose="02020602080505020303" pitchFamily="18" charset="0"/>
              </a:rPr>
              <a:t>           </a:t>
            </a:r>
            <a:br>
              <a:rPr lang="en-US" dirty="0">
                <a:solidFill>
                  <a:srgbClr val="FF0000"/>
                </a:solidFill>
                <a:latin typeface="Baskerville Old Face" panose="02020602080505020303" pitchFamily="18" charset="0"/>
              </a:rPr>
            </a:br>
            <a:r>
              <a:rPr lang="en-US" dirty="0">
                <a:solidFill>
                  <a:srgbClr val="FF0000"/>
                </a:solidFill>
                <a:latin typeface="Baskerville Old Face" panose="02020602080505020303" pitchFamily="18" charset="0"/>
              </a:rPr>
              <a:t>WHAT IS TOURISM WEBSITE?</a:t>
            </a:r>
          </a:p>
        </p:txBody>
      </p:sp>
      <p:sp>
        <p:nvSpPr>
          <p:cNvPr id="3" name="Content Placeholder 2">
            <a:extLst>
              <a:ext uri="{FF2B5EF4-FFF2-40B4-BE49-F238E27FC236}">
                <a16:creationId xmlns:a16="http://schemas.microsoft.com/office/drawing/2014/main" id="{2A960212-8996-4F81-B18F-86FC93B9BB31}"/>
              </a:ext>
            </a:extLst>
          </p:cNvPr>
          <p:cNvSpPr>
            <a:spLocks noGrp="1"/>
          </p:cNvSpPr>
          <p:nvPr>
            <p:ph idx="1"/>
          </p:nvPr>
        </p:nvSpPr>
        <p:spPr>
          <a:xfrm>
            <a:off x="1448790" y="1852551"/>
            <a:ext cx="9927771" cy="3847605"/>
          </a:xfrm>
        </p:spPr>
        <p:txBody>
          <a:bodyPr>
            <a:normAutofit/>
          </a:bodyPr>
          <a:lstStyle/>
          <a:p>
            <a:pPr marL="0" indent="0" algn="just">
              <a:buNone/>
            </a:pPr>
            <a:r>
              <a:rPr lang="en-US" dirty="0">
                <a:latin typeface="Baskerville Old Face" panose="02020602080505020303" pitchFamily="18" charset="0"/>
              </a:rPr>
              <a:t>A tourism website usually is a Business to Customer (B2C site), whose main target are the tourists. Websites can support all the core activities of a Tourism Destination. Tourism involves the activities of people travelling and staying in a place away from their home environment for leisure, business or other purposes. Tourism was mainly been traditional in its early form. With the evolution of cultures, economies, and knowledge, tourism took a different form called sustainable tourism with the aspect of well-planned tour, well-studied destination, and conservation of destination.</a:t>
            </a:r>
          </a:p>
          <a:p>
            <a:endParaRPr lang="en-US" dirty="0"/>
          </a:p>
        </p:txBody>
      </p:sp>
    </p:spTree>
    <p:extLst>
      <p:ext uri="{BB962C8B-B14F-4D97-AF65-F5344CB8AC3E}">
        <p14:creationId xmlns:p14="http://schemas.microsoft.com/office/powerpoint/2010/main" val="15800008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771D8-055F-4A03-8E82-231B3F3FC19B}"/>
              </a:ext>
            </a:extLst>
          </p:cNvPr>
          <p:cNvSpPr>
            <a:spLocks noGrp="1"/>
          </p:cNvSpPr>
          <p:nvPr>
            <p:ph type="title"/>
          </p:nvPr>
        </p:nvSpPr>
        <p:spPr/>
        <p:txBody>
          <a:bodyPr>
            <a:normAutofit/>
          </a:bodyPr>
          <a:lstStyle/>
          <a:p>
            <a:r>
              <a:rPr lang="en-US" dirty="0"/>
              <a:t>      </a:t>
            </a:r>
            <a:br>
              <a:rPr lang="en-US" dirty="0"/>
            </a:br>
            <a:r>
              <a:rPr lang="en-US" dirty="0"/>
              <a:t>            </a:t>
            </a:r>
            <a:r>
              <a:rPr lang="en-US" dirty="0">
                <a:solidFill>
                  <a:srgbClr val="002060"/>
                </a:solidFill>
              </a:rPr>
              <a:t>Famous places to visit In </a:t>
            </a:r>
            <a:r>
              <a:rPr lang="en-US" dirty="0" err="1">
                <a:solidFill>
                  <a:srgbClr val="002060"/>
                </a:solidFill>
              </a:rPr>
              <a:t>india</a:t>
            </a:r>
            <a:endParaRPr lang="en-US" dirty="0"/>
          </a:p>
        </p:txBody>
      </p:sp>
      <p:sp>
        <p:nvSpPr>
          <p:cNvPr id="3" name="Content Placeholder 2">
            <a:extLst>
              <a:ext uri="{FF2B5EF4-FFF2-40B4-BE49-F238E27FC236}">
                <a16:creationId xmlns:a16="http://schemas.microsoft.com/office/drawing/2014/main" id="{3EEEDD42-CE43-4346-8DCE-4D160077268A}"/>
              </a:ext>
            </a:extLst>
          </p:cNvPr>
          <p:cNvSpPr>
            <a:spLocks noGrp="1"/>
          </p:cNvSpPr>
          <p:nvPr>
            <p:ph idx="1"/>
          </p:nvPr>
        </p:nvSpPr>
        <p:spPr/>
        <p:txBody>
          <a:bodyPr>
            <a:normAutofit fontScale="85000" lnSpcReduction="20000"/>
          </a:bodyPr>
          <a:lstStyle/>
          <a:p>
            <a:pPr marL="0" indent="0">
              <a:buNone/>
            </a:pPr>
            <a:r>
              <a:rPr lang="en-US" dirty="0">
                <a:latin typeface="Baskerville Old Face" panose="02020602080505020303" pitchFamily="18" charset="0"/>
              </a:rPr>
              <a:t>1. MANALI</a:t>
            </a:r>
          </a:p>
          <a:p>
            <a:pPr marL="0" indent="0">
              <a:buNone/>
            </a:pPr>
            <a:r>
              <a:rPr lang="en-US" dirty="0">
                <a:latin typeface="Baskerville Old Face" panose="02020602080505020303" pitchFamily="18" charset="0"/>
              </a:rPr>
              <a:t>2. SHIMLA</a:t>
            </a:r>
          </a:p>
          <a:p>
            <a:pPr marL="0" indent="0">
              <a:buNone/>
            </a:pPr>
            <a:r>
              <a:rPr lang="en-US" dirty="0">
                <a:latin typeface="Baskerville Old Face" panose="02020602080505020303" pitchFamily="18" charset="0"/>
              </a:rPr>
              <a:t>3. DHARAMSHALA</a:t>
            </a:r>
          </a:p>
          <a:p>
            <a:pPr marL="0" indent="0">
              <a:buNone/>
            </a:pPr>
            <a:r>
              <a:rPr lang="en-US" dirty="0">
                <a:latin typeface="Baskerville Old Face" panose="02020602080505020303" pitchFamily="18" charset="0"/>
              </a:rPr>
              <a:t>4. DELHI </a:t>
            </a:r>
          </a:p>
          <a:p>
            <a:pPr marL="0" indent="0">
              <a:buNone/>
            </a:pPr>
            <a:r>
              <a:rPr lang="en-US" dirty="0">
                <a:latin typeface="Baskerville Old Face" panose="02020602080505020303" pitchFamily="18" charset="0"/>
              </a:rPr>
              <a:t>5. AGRA</a:t>
            </a:r>
          </a:p>
          <a:p>
            <a:pPr marL="0" indent="0">
              <a:buNone/>
            </a:pPr>
            <a:r>
              <a:rPr lang="en-US" dirty="0">
                <a:latin typeface="Baskerville Old Face" panose="02020602080505020303" pitchFamily="18" charset="0"/>
              </a:rPr>
              <a:t>6. AMRITSHER</a:t>
            </a:r>
          </a:p>
          <a:p>
            <a:pPr marL="0" indent="0">
              <a:buNone/>
            </a:pPr>
            <a:r>
              <a:rPr lang="en-US" dirty="0">
                <a:latin typeface="Baskerville Old Face" panose="02020602080505020303" pitchFamily="18" charset="0"/>
              </a:rPr>
              <a:t>7. GOA</a:t>
            </a:r>
          </a:p>
          <a:p>
            <a:pPr marL="0" indent="0">
              <a:buNone/>
            </a:pPr>
            <a:r>
              <a:rPr lang="en-US" dirty="0">
                <a:latin typeface="Baskerville Old Face" panose="02020602080505020303" pitchFamily="18" charset="0"/>
              </a:rPr>
              <a:t>8. RAJASTHAN</a:t>
            </a:r>
          </a:p>
          <a:p>
            <a:pPr marL="0" indent="0">
              <a:buNone/>
            </a:pPr>
            <a:r>
              <a:rPr lang="en-US" dirty="0">
                <a:latin typeface="Baskerville Old Face" panose="02020602080505020303" pitchFamily="18" charset="0"/>
              </a:rPr>
              <a:t>9. PUNJAB etc.</a:t>
            </a:r>
          </a:p>
          <a:p>
            <a:pPr marL="0" indent="0">
              <a:buNone/>
            </a:pPr>
            <a:endParaRPr lang="en-US" dirty="0"/>
          </a:p>
        </p:txBody>
      </p:sp>
      <p:pic>
        <p:nvPicPr>
          <p:cNvPr id="5" name="Picture 4">
            <a:extLst>
              <a:ext uri="{FF2B5EF4-FFF2-40B4-BE49-F238E27FC236}">
                <a16:creationId xmlns:a16="http://schemas.microsoft.com/office/drawing/2014/main" id="{51A5B67D-F229-4B4A-AC11-7E6F94C90D2B}"/>
              </a:ext>
            </a:extLst>
          </p:cNvPr>
          <p:cNvPicPr>
            <a:picLocks noChangeAspect="1"/>
          </p:cNvPicPr>
          <p:nvPr/>
        </p:nvPicPr>
        <p:blipFill>
          <a:blip r:embed="rId2"/>
          <a:stretch>
            <a:fillRect/>
          </a:stretch>
        </p:blipFill>
        <p:spPr>
          <a:xfrm>
            <a:off x="5479720" y="2015732"/>
            <a:ext cx="5374327" cy="3625047"/>
          </a:xfrm>
          <a:prstGeom prst="rect">
            <a:avLst/>
          </a:prstGeom>
        </p:spPr>
      </p:pic>
    </p:spTree>
    <p:extLst>
      <p:ext uri="{BB962C8B-B14F-4D97-AF65-F5344CB8AC3E}">
        <p14:creationId xmlns:p14="http://schemas.microsoft.com/office/powerpoint/2010/main" val="3755155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17538-C288-4D88-A2DA-40FD1EEA1EDC}"/>
              </a:ext>
            </a:extLst>
          </p:cNvPr>
          <p:cNvSpPr>
            <a:spLocks noGrp="1"/>
          </p:cNvSpPr>
          <p:nvPr>
            <p:ph type="title"/>
          </p:nvPr>
        </p:nvSpPr>
        <p:spPr/>
        <p:txBody>
          <a:bodyPr/>
          <a:lstStyle/>
          <a:p>
            <a:br>
              <a:rPr lang="en-US" dirty="0">
                <a:solidFill>
                  <a:srgbClr val="FF0000"/>
                </a:solidFill>
                <a:latin typeface="Baskerville Old Face" panose="02020602080505020303" pitchFamily="18" charset="0"/>
              </a:rPr>
            </a:br>
            <a:r>
              <a:rPr lang="en-US" dirty="0">
                <a:solidFill>
                  <a:srgbClr val="FF0000"/>
                </a:solidFill>
                <a:latin typeface="Baskerville Old Face" panose="02020602080505020303" pitchFamily="18" charset="0"/>
              </a:rPr>
              <a:t>TECHNOLOGIES USED</a:t>
            </a:r>
          </a:p>
        </p:txBody>
      </p:sp>
      <p:sp>
        <p:nvSpPr>
          <p:cNvPr id="3" name="Content Placeholder 2">
            <a:extLst>
              <a:ext uri="{FF2B5EF4-FFF2-40B4-BE49-F238E27FC236}">
                <a16:creationId xmlns:a16="http://schemas.microsoft.com/office/drawing/2014/main" id="{583E7E6E-724D-4FF3-8987-2F2FD488D503}"/>
              </a:ext>
            </a:extLst>
          </p:cNvPr>
          <p:cNvSpPr>
            <a:spLocks noGrp="1"/>
          </p:cNvSpPr>
          <p:nvPr>
            <p:ph idx="1"/>
          </p:nvPr>
        </p:nvSpPr>
        <p:spPr/>
        <p:txBody>
          <a:bodyPr/>
          <a:lstStyle/>
          <a:p>
            <a:pPr marL="0" indent="0">
              <a:buNone/>
            </a:pPr>
            <a:r>
              <a:rPr lang="en-US" dirty="0">
                <a:solidFill>
                  <a:srgbClr val="7030A0"/>
                </a:solidFill>
                <a:latin typeface="Baskerville Old Face" panose="02020602080505020303" pitchFamily="18" charset="0"/>
              </a:rPr>
              <a:t>LANGUAGES-</a:t>
            </a:r>
            <a:r>
              <a:rPr lang="en-US" dirty="0">
                <a:latin typeface="Baskerville Old Face" panose="02020602080505020303" pitchFamily="18" charset="0"/>
              </a:rPr>
              <a:t> HTML, CSS, PHP, JAVASCRIPT</a:t>
            </a:r>
          </a:p>
          <a:p>
            <a:pPr marL="0" indent="0">
              <a:buNone/>
            </a:pPr>
            <a:r>
              <a:rPr lang="en-US" dirty="0">
                <a:solidFill>
                  <a:srgbClr val="7030A0"/>
                </a:solidFill>
                <a:latin typeface="Baskerville Old Face" panose="02020602080505020303" pitchFamily="18" charset="0"/>
              </a:rPr>
              <a:t>SERVER-</a:t>
            </a:r>
            <a:r>
              <a:rPr lang="en-US" dirty="0">
                <a:latin typeface="Baskerville Old Face" panose="02020602080505020303" pitchFamily="18" charset="0"/>
              </a:rPr>
              <a:t> XAMPP SERVER</a:t>
            </a:r>
          </a:p>
          <a:p>
            <a:pPr marL="0" indent="0">
              <a:buNone/>
            </a:pPr>
            <a:r>
              <a:rPr lang="en-US" dirty="0">
                <a:solidFill>
                  <a:srgbClr val="7030A0"/>
                </a:solidFill>
                <a:latin typeface="Baskerville Old Face" panose="02020602080505020303" pitchFamily="18" charset="0"/>
              </a:rPr>
              <a:t>DATABASE- </a:t>
            </a:r>
            <a:r>
              <a:rPr lang="en-US" dirty="0">
                <a:latin typeface="Baskerville Old Face" panose="02020602080505020303" pitchFamily="18" charset="0"/>
              </a:rPr>
              <a:t>MYSQL</a:t>
            </a:r>
          </a:p>
        </p:txBody>
      </p:sp>
    </p:spTree>
    <p:extLst>
      <p:ext uri="{BB962C8B-B14F-4D97-AF65-F5344CB8AC3E}">
        <p14:creationId xmlns:p14="http://schemas.microsoft.com/office/powerpoint/2010/main" val="25117655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90D98-79CE-4D93-A381-BF79B3CC50F1}"/>
              </a:ext>
            </a:extLst>
          </p:cNvPr>
          <p:cNvSpPr>
            <a:spLocks noGrp="1"/>
          </p:cNvSpPr>
          <p:nvPr>
            <p:ph type="title"/>
          </p:nvPr>
        </p:nvSpPr>
        <p:spPr/>
        <p:txBody>
          <a:bodyPr>
            <a:normAutofit/>
          </a:bodyPr>
          <a:lstStyle/>
          <a:p>
            <a:br>
              <a:rPr lang="en-US" dirty="0">
                <a:latin typeface="Baskerville Old Face" panose="02020602080505020303" pitchFamily="18" charset="0"/>
              </a:rPr>
            </a:br>
            <a:r>
              <a:rPr lang="en-US" dirty="0">
                <a:solidFill>
                  <a:srgbClr val="FF0000"/>
                </a:solidFill>
                <a:latin typeface="Baskerville Old Face" panose="02020602080505020303" pitchFamily="18" charset="0"/>
              </a:rPr>
              <a:t>MODULES OF TOURISM WEBSITE</a:t>
            </a:r>
          </a:p>
        </p:txBody>
      </p:sp>
      <p:sp>
        <p:nvSpPr>
          <p:cNvPr id="3" name="Content Placeholder 2">
            <a:extLst>
              <a:ext uri="{FF2B5EF4-FFF2-40B4-BE49-F238E27FC236}">
                <a16:creationId xmlns:a16="http://schemas.microsoft.com/office/drawing/2014/main" id="{7BEE11AC-632A-4992-905F-A7E0B05C8C13}"/>
              </a:ext>
            </a:extLst>
          </p:cNvPr>
          <p:cNvSpPr>
            <a:spLocks noGrp="1"/>
          </p:cNvSpPr>
          <p:nvPr>
            <p:ph idx="1"/>
          </p:nvPr>
        </p:nvSpPr>
        <p:spPr/>
        <p:txBody>
          <a:bodyPr/>
          <a:lstStyle/>
          <a:p>
            <a:pPr marL="0" indent="0">
              <a:buNone/>
            </a:pPr>
            <a:r>
              <a:rPr lang="en-US" dirty="0">
                <a:latin typeface="Baskerville Old Face" panose="02020602080505020303" pitchFamily="18" charset="0"/>
              </a:rPr>
              <a:t>1. ADMINISTRATOR MODULE</a:t>
            </a:r>
          </a:p>
          <a:p>
            <a:pPr marL="0" indent="0">
              <a:buNone/>
            </a:pPr>
            <a:r>
              <a:rPr lang="en-US" dirty="0">
                <a:latin typeface="Baskerville Old Face" panose="02020602080505020303" pitchFamily="18" charset="0"/>
              </a:rPr>
              <a:t>2. USER MODULE</a:t>
            </a:r>
          </a:p>
          <a:p>
            <a:pPr marL="0" indent="0">
              <a:buNone/>
            </a:pPr>
            <a:r>
              <a:rPr lang="en-US" dirty="0">
                <a:latin typeface="Baskerville Old Face" panose="02020602080505020303" pitchFamily="18" charset="0"/>
              </a:rPr>
              <a:t>3. GUEST MODULE</a:t>
            </a:r>
          </a:p>
          <a:p>
            <a:pPr marL="457200" indent="-457200">
              <a:buAutoNum type="arabicPeriod"/>
            </a:pPr>
            <a:endParaRPr lang="en-US" dirty="0"/>
          </a:p>
          <a:p>
            <a:pPr marL="0" indent="0">
              <a:buNone/>
            </a:pPr>
            <a:endParaRPr lang="en-US" dirty="0"/>
          </a:p>
        </p:txBody>
      </p:sp>
    </p:spTree>
    <p:extLst>
      <p:ext uri="{BB962C8B-B14F-4D97-AF65-F5344CB8AC3E}">
        <p14:creationId xmlns:p14="http://schemas.microsoft.com/office/powerpoint/2010/main" val="17793969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C4D82-793B-4658-9B4C-34A7A69B52EE}"/>
              </a:ext>
            </a:extLst>
          </p:cNvPr>
          <p:cNvSpPr>
            <a:spLocks noGrp="1"/>
          </p:cNvSpPr>
          <p:nvPr>
            <p:ph type="title"/>
          </p:nvPr>
        </p:nvSpPr>
        <p:spPr>
          <a:xfrm>
            <a:off x="1451579" y="899522"/>
            <a:ext cx="9288842" cy="1049235"/>
          </a:xfrm>
        </p:spPr>
        <p:txBody>
          <a:bodyPr>
            <a:normAutofit/>
          </a:bodyPr>
          <a:lstStyle/>
          <a:p>
            <a:br>
              <a:rPr lang="en-US" b="1" dirty="0">
                <a:solidFill>
                  <a:srgbClr val="FF0000"/>
                </a:solidFill>
                <a:latin typeface="Baskerville Old Face" panose="02020602080505020303" pitchFamily="18" charset="0"/>
              </a:rPr>
            </a:br>
            <a:r>
              <a:rPr lang="en-US" b="1" dirty="0">
                <a:solidFill>
                  <a:srgbClr val="FF0000"/>
                </a:solidFill>
                <a:latin typeface="Baskerville Old Face" panose="02020602080505020303" pitchFamily="18" charset="0"/>
              </a:rPr>
              <a:t>1. ADMINISTRATOR MODULE</a:t>
            </a:r>
            <a:endParaRPr lang="en-US" dirty="0">
              <a:solidFill>
                <a:srgbClr val="FF0000"/>
              </a:solidFill>
            </a:endParaRPr>
          </a:p>
        </p:txBody>
      </p:sp>
      <p:sp>
        <p:nvSpPr>
          <p:cNvPr id="3" name="Content Placeholder 2">
            <a:extLst>
              <a:ext uri="{FF2B5EF4-FFF2-40B4-BE49-F238E27FC236}">
                <a16:creationId xmlns:a16="http://schemas.microsoft.com/office/drawing/2014/main" id="{ADE11F52-E75F-470F-A930-4109FE70C3E3}"/>
              </a:ext>
            </a:extLst>
          </p:cNvPr>
          <p:cNvSpPr>
            <a:spLocks noGrp="1"/>
          </p:cNvSpPr>
          <p:nvPr>
            <p:ph idx="1"/>
          </p:nvPr>
        </p:nvSpPr>
        <p:spPr>
          <a:xfrm>
            <a:off x="1451579" y="1853754"/>
            <a:ext cx="9603275" cy="4199727"/>
          </a:xfrm>
        </p:spPr>
        <p:txBody>
          <a:bodyPr>
            <a:normAutofit/>
          </a:bodyPr>
          <a:lstStyle/>
          <a:p>
            <a:pPr marL="0" indent="0" algn="just">
              <a:buNone/>
            </a:pPr>
            <a:r>
              <a:rPr lang="en-US" dirty="0">
                <a:latin typeface="Baskerville Old Face" panose="02020602080505020303" pitchFamily="18" charset="0"/>
              </a:rPr>
              <a:t>This module provides administrator related functionality. Administrator manages all information and has access rights to add, delete, edit and view the data related to places, travels, routes, bookings, Enquiries etc.</a:t>
            </a:r>
          </a:p>
          <a:p>
            <a:pPr marL="0" indent="0" algn="just">
              <a:buNone/>
            </a:pPr>
            <a:r>
              <a:rPr lang="en-US" dirty="0">
                <a:latin typeface="Baskerville Old Face" panose="02020602080505020303" pitchFamily="18" charset="0"/>
              </a:rPr>
              <a:t>It contains the following:</a:t>
            </a:r>
          </a:p>
          <a:p>
            <a:pPr marL="0" indent="0" algn="just">
              <a:buNone/>
            </a:pPr>
            <a:r>
              <a:rPr lang="en-US" dirty="0">
                <a:latin typeface="Baskerville Old Face" panose="02020602080505020303" pitchFamily="18" charset="0"/>
              </a:rPr>
              <a:t>1. Packages                                                                     6. Manage pages</a:t>
            </a:r>
          </a:p>
          <a:p>
            <a:pPr marL="0" indent="0" algn="just">
              <a:buNone/>
            </a:pPr>
            <a:r>
              <a:rPr lang="en-US" dirty="0">
                <a:latin typeface="Baskerville Old Face" panose="02020602080505020303" pitchFamily="18" charset="0"/>
              </a:rPr>
              <a:t>2. Users                                                                          7. Dashboard</a:t>
            </a:r>
          </a:p>
          <a:p>
            <a:pPr marL="0" indent="0" algn="just">
              <a:buNone/>
            </a:pPr>
            <a:r>
              <a:rPr lang="en-US" dirty="0">
                <a:latin typeface="Baskerville Old Face" panose="02020602080505020303" pitchFamily="18" charset="0"/>
              </a:rPr>
              <a:t>3. Booking                                                                      8. Change password</a:t>
            </a:r>
          </a:p>
          <a:p>
            <a:pPr marL="0" indent="0" algn="just">
              <a:buNone/>
            </a:pPr>
            <a:r>
              <a:rPr lang="en-US" dirty="0">
                <a:latin typeface="Baskerville Old Face" panose="02020602080505020303" pitchFamily="18" charset="0"/>
              </a:rPr>
              <a:t>4. Manage   issues/   Complaints</a:t>
            </a:r>
          </a:p>
          <a:p>
            <a:pPr marL="0" indent="0" algn="just">
              <a:buNone/>
            </a:pPr>
            <a:r>
              <a:rPr lang="en-US" dirty="0">
                <a:latin typeface="Baskerville Old Face" panose="02020602080505020303" pitchFamily="18" charset="0"/>
              </a:rPr>
              <a:t>5. Manage Enquiries</a:t>
            </a:r>
          </a:p>
        </p:txBody>
      </p:sp>
    </p:spTree>
    <p:extLst>
      <p:ext uri="{BB962C8B-B14F-4D97-AF65-F5344CB8AC3E}">
        <p14:creationId xmlns:p14="http://schemas.microsoft.com/office/powerpoint/2010/main" val="13414500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76974-53CA-4CF3-A031-FC93790D48A8}"/>
              </a:ext>
            </a:extLst>
          </p:cNvPr>
          <p:cNvSpPr>
            <a:spLocks noGrp="1"/>
          </p:cNvSpPr>
          <p:nvPr>
            <p:ph type="title"/>
          </p:nvPr>
        </p:nvSpPr>
        <p:spPr>
          <a:xfrm>
            <a:off x="1451579" y="938151"/>
            <a:ext cx="9603275" cy="915603"/>
          </a:xfrm>
        </p:spPr>
        <p:txBody>
          <a:bodyPr>
            <a:normAutofit fontScale="90000"/>
          </a:bodyPr>
          <a:lstStyle/>
          <a:p>
            <a:br>
              <a:rPr lang="en-US" dirty="0">
                <a:solidFill>
                  <a:srgbClr val="FF0000"/>
                </a:solidFill>
                <a:latin typeface="Baskerville Old Face" panose="02020602080505020303" pitchFamily="18" charset="0"/>
              </a:rPr>
            </a:br>
            <a:r>
              <a:rPr lang="en-US" sz="3600" b="1" dirty="0">
                <a:solidFill>
                  <a:srgbClr val="FF0000"/>
                </a:solidFill>
                <a:latin typeface="Baskerville Old Face" panose="02020602080505020303" pitchFamily="18" charset="0"/>
              </a:rPr>
              <a:t>2. USER MODULE</a:t>
            </a:r>
            <a:br>
              <a:rPr lang="en-US" dirty="0">
                <a:latin typeface="Baskerville Old Face" panose="02020602080505020303" pitchFamily="18" charset="0"/>
              </a:rPr>
            </a:br>
            <a:endParaRPr lang="en-US" dirty="0"/>
          </a:p>
        </p:txBody>
      </p:sp>
      <p:sp>
        <p:nvSpPr>
          <p:cNvPr id="3" name="Content Placeholder 2">
            <a:extLst>
              <a:ext uri="{FF2B5EF4-FFF2-40B4-BE49-F238E27FC236}">
                <a16:creationId xmlns:a16="http://schemas.microsoft.com/office/drawing/2014/main" id="{7BA7FE87-8BC2-42DB-A912-9BD5D6F13DDA}"/>
              </a:ext>
            </a:extLst>
          </p:cNvPr>
          <p:cNvSpPr>
            <a:spLocks noGrp="1"/>
          </p:cNvSpPr>
          <p:nvPr>
            <p:ph idx="1"/>
          </p:nvPr>
        </p:nvSpPr>
        <p:spPr/>
        <p:txBody>
          <a:bodyPr>
            <a:normAutofit/>
          </a:bodyPr>
          <a:lstStyle/>
          <a:p>
            <a:pPr marL="0" indent="0" algn="just">
              <a:buNone/>
            </a:pPr>
            <a:r>
              <a:rPr lang="en-US" dirty="0">
                <a:latin typeface="Baskerville Old Face" panose="02020602080505020303" pitchFamily="18" charset="0"/>
              </a:rPr>
              <a:t>This module provides user related functionality. It manages user personal information, user tour history and feedback.</a:t>
            </a:r>
          </a:p>
          <a:p>
            <a:pPr marL="0" indent="0" algn="just">
              <a:buNone/>
            </a:pPr>
            <a:r>
              <a:rPr lang="en-US" dirty="0">
                <a:latin typeface="Baskerville Old Face" panose="02020602080505020303" pitchFamily="18" charset="0"/>
              </a:rPr>
              <a:t>It contains the following:</a:t>
            </a:r>
          </a:p>
          <a:p>
            <a:pPr marL="0" indent="0" algn="just">
              <a:buNone/>
            </a:pPr>
            <a:r>
              <a:rPr lang="en-US" dirty="0">
                <a:latin typeface="Baskerville Old Face" panose="02020602080505020303" pitchFamily="18" charset="0"/>
              </a:rPr>
              <a:t>1. Sign up                                                                           5. Tour history</a:t>
            </a:r>
          </a:p>
          <a:p>
            <a:pPr marL="0" indent="0" algn="just">
              <a:buNone/>
            </a:pPr>
            <a:r>
              <a:rPr lang="en-US" dirty="0">
                <a:latin typeface="Baskerville Old Face" panose="02020602080505020303" pitchFamily="18" charset="0"/>
              </a:rPr>
              <a:t>2. Sign in                                                                            6. Change Password</a:t>
            </a:r>
          </a:p>
          <a:p>
            <a:pPr marL="0" indent="0" algn="just">
              <a:buNone/>
            </a:pPr>
            <a:r>
              <a:rPr lang="en-US" dirty="0">
                <a:latin typeface="Baskerville Old Face" panose="02020602080505020303" pitchFamily="18" charset="0"/>
              </a:rPr>
              <a:t>3. Forgot Password                                                             7. Write-us</a:t>
            </a:r>
          </a:p>
          <a:p>
            <a:pPr marL="0" indent="0" algn="just">
              <a:buNone/>
            </a:pPr>
            <a:r>
              <a:rPr lang="en-US" dirty="0">
                <a:latin typeface="Baskerville Old Face" panose="02020602080505020303" pitchFamily="18" charset="0"/>
              </a:rPr>
              <a:t>4. My Profile</a:t>
            </a:r>
          </a:p>
          <a:p>
            <a:pPr marL="0" indent="0">
              <a:buNone/>
            </a:pPr>
            <a:endParaRPr lang="en-US" dirty="0"/>
          </a:p>
        </p:txBody>
      </p:sp>
    </p:spTree>
    <p:extLst>
      <p:ext uri="{BB962C8B-B14F-4D97-AF65-F5344CB8AC3E}">
        <p14:creationId xmlns:p14="http://schemas.microsoft.com/office/powerpoint/2010/main" val="6808394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B3081-DED3-4C96-B74A-B898E5915C8F}"/>
              </a:ext>
            </a:extLst>
          </p:cNvPr>
          <p:cNvSpPr>
            <a:spLocks noGrp="1"/>
          </p:cNvSpPr>
          <p:nvPr>
            <p:ph type="title"/>
          </p:nvPr>
        </p:nvSpPr>
        <p:spPr>
          <a:xfrm>
            <a:off x="1451579" y="926275"/>
            <a:ext cx="9603275" cy="927479"/>
          </a:xfrm>
        </p:spPr>
        <p:txBody>
          <a:bodyPr>
            <a:normAutofit fontScale="90000"/>
          </a:bodyPr>
          <a:lstStyle/>
          <a:p>
            <a:br>
              <a:rPr lang="en-US" dirty="0">
                <a:latin typeface="Baskerville Old Face" panose="02020602080505020303" pitchFamily="18" charset="0"/>
              </a:rPr>
            </a:br>
            <a:r>
              <a:rPr lang="en-US" sz="3600" b="1" dirty="0">
                <a:solidFill>
                  <a:srgbClr val="FF0000"/>
                </a:solidFill>
                <a:latin typeface="Baskerville Old Face" panose="02020602080505020303" pitchFamily="18" charset="0"/>
              </a:rPr>
              <a:t>3. GUEST MODULE</a:t>
            </a:r>
            <a:br>
              <a:rPr lang="en-US" dirty="0">
                <a:latin typeface="Baskerville Old Face" panose="02020602080505020303" pitchFamily="18" charset="0"/>
              </a:rPr>
            </a:br>
            <a:endParaRPr lang="en-US" dirty="0"/>
          </a:p>
        </p:txBody>
      </p:sp>
      <p:sp>
        <p:nvSpPr>
          <p:cNvPr id="3" name="Content Placeholder 2">
            <a:extLst>
              <a:ext uri="{FF2B5EF4-FFF2-40B4-BE49-F238E27FC236}">
                <a16:creationId xmlns:a16="http://schemas.microsoft.com/office/drawing/2014/main" id="{A9794CA8-D248-496E-8848-B7DA09F9CFC6}"/>
              </a:ext>
            </a:extLst>
          </p:cNvPr>
          <p:cNvSpPr>
            <a:spLocks noGrp="1"/>
          </p:cNvSpPr>
          <p:nvPr>
            <p:ph idx="1"/>
          </p:nvPr>
        </p:nvSpPr>
        <p:spPr/>
        <p:txBody>
          <a:bodyPr/>
          <a:lstStyle/>
          <a:p>
            <a:pPr marL="0" indent="0" algn="just">
              <a:buNone/>
            </a:pPr>
            <a:r>
              <a:rPr lang="en-US" dirty="0">
                <a:latin typeface="Baskerville Old Face" panose="02020602080505020303" pitchFamily="18" charset="0"/>
              </a:rPr>
              <a:t>Guest user can visit the website and view the all content of website. Guest user can use  Enquiry.</a:t>
            </a:r>
          </a:p>
          <a:p>
            <a:pPr marL="0" indent="0">
              <a:buNone/>
            </a:pPr>
            <a:endParaRPr lang="en-US" dirty="0"/>
          </a:p>
        </p:txBody>
      </p:sp>
    </p:spTree>
    <p:extLst>
      <p:ext uri="{BB962C8B-B14F-4D97-AF65-F5344CB8AC3E}">
        <p14:creationId xmlns:p14="http://schemas.microsoft.com/office/powerpoint/2010/main" val="32572976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Gallery">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TM10001114[[fn=Gallery]]</Template>
  <TotalTime>603</TotalTime>
  <Words>891</Words>
  <Application>Microsoft Office PowerPoint</Application>
  <PresentationFormat>Widescreen</PresentationFormat>
  <Paragraphs>88</Paragraphs>
  <Slides>26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Algerian</vt:lpstr>
      <vt:lpstr>Arial</vt:lpstr>
      <vt:lpstr>Baskerville Old Face</vt:lpstr>
      <vt:lpstr>Calibri</vt:lpstr>
      <vt:lpstr>Gill Sans MT</vt:lpstr>
      <vt:lpstr>Segoe Script</vt:lpstr>
      <vt:lpstr>Gallery</vt:lpstr>
      <vt:lpstr>                                TOURISM WEBSITE</vt:lpstr>
      <vt:lpstr> What Is Tourism? </vt:lpstr>
      <vt:lpstr>             WHAT IS TOURISM WEBSITE?</vt:lpstr>
      <vt:lpstr>                   Famous places to visit In india</vt:lpstr>
      <vt:lpstr> TECHNOLOGIES USED</vt:lpstr>
      <vt:lpstr> MODULES OF TOURISM WEBSITE</vt:lpstr>
      <vt:lpstr> 1. ADMINISTRATOR MODULE</vt:lpstr>
      <vt:lpstr> 2. USER MODULE </vt:lpstr>
      <vt:lpstr> 3. GUEST MODULE </vt:lpstr>
      <vt:lpstr> Implementation of website</vt:lpstr>
      <vt:lpstr>  ADMIN PAGE</vt:lpstr>
      <vt:lpstr>  Admin block</vt:lpstr>
      <vt:lpstr>  ADMINSTRATOR</vt:lpstr>
      <vt:lpstr>  ABOUT PAGE</vt:lpstr>
      <vt:lpstr>  Package list</vt:lpstr>
      <vt:lpstr>  PRIVACY POLICY PAGE</vt:lpstr>
      <vt:lpstr>  TERM OF USE</vt:lpstr>
      <vt:lpstr>   CONTACT US</vt:lpstr>
      <vt:lpstr>   ENQUIRY </vt:lpstr>
      <vt:lpstr>  SINGN UP // SIGN IN</vt:lpstr>
      <vt:lpstr> Sign in  MY PROFILE</vt:lpstr>
      <vt:lpstr>   ISSUE RAISED</vt:lpstr>
      <vt:lpstr>  WRITE US</vt:lpstr>
      <vt:lpstr>   LOGOUT</vt:lpstr>
      <vt:lpstr> FUTURE ENHANCEMENT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TOURISM WEBSITE</dc:title>
  <dc:creator>HPSEDC</dc:creator>
  <cp:lastModifiedBy>HPSEDC</cp:lastModifiedBy>
  <cp:revision>51</cp:revision>
  <dcterms:created xsi:type="dcterms:W3CDTF">2022-02-06T13:22:16Z</dcterms:created>
  <dcterms:modified xsi:type="dcterms:W3CDTF">2022-02-09T08:15:15Z</dcterms:modified>
</cp:coreProperties>
</file>